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59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F975-B40F-4F16-BF12-DFF0001628C0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0E76-5E90-4492-9A39-D3CD25ED9D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F975-B40F-4F16-BF12-DFF0001628C0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0E76-5E90-4492-9A39-D3CD25ED9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F975-B40F-4F16-BF12-DFF0001628C0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0E76-5E90-4492-9A39-D3CD25ED9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F975-B40F-4F16-BF12-DFF0001628C0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0E76-5E90-4492-9A39-D3CD25ED9D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F975-B40F-4F16-BF12-DFF0001628C0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0E76-5E90-4492-9A39-D3CD25ED9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F975-B40F-4F16-BF12-DFF0001628C0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0E76-5E90-4492-9A39-D3CD25ED9D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F975-B40F-4F16-BF12-DFF0001628C0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0E76-5E90-4492-9A39-D3CD25ED9D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F975-B40F-4F16-BF12-DFF0001628C0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0E76-5E90-4492-9A39-D3CD25ED9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F975-B40F-4F16-BF12-DFF0001628C0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0E76-5E90-4492-9A39-D3CD25ED9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F975-B40F-4F16-BF12-DFF0001628C0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0E76-5E90-4492-9A39-D3CD25ED9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F975-B40F-4F16-BF12-DFF0001628C0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0E76-5E90-4492-9A39-D3CD25ED9D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EBF975-B40F-4F16-BF12-DFF0001628C0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720E76-5E90-4492-9A39-D3CD25ED9D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yhistro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resentdaymova.wordpress.com/" TargetMode="Externa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e.wikipedia.org/wiki/&#1060;&#1088;&#1072;&#1085;&#1094;&#1099;&#1089;&#1082;_&#1057;&#1082;&#1072;&#1088;&#1099;&#1085;&#1072;" TargetMode="External"/><Relationship Id="rId7" Type="http://schemas.microsoft.com/office/2007/relationships/hdphoto" Target="../media/hdphoto1.wdp"/><Relationship Id="rId2" Type="http://schemas.openxmlformats.org/officeDocument/2006/relationships/hyperlink" Target="http://www.beljews.info/Druk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be.wikipedia.org/wiki/&#1042;&#1072;&#1089;&#1110;&#1083;&#1100;_&#1062;&#1103;&#1087;&#1110;&#1085;&#1089;&#1082;&#1110;" TargetMode="External"/><Relationship Id="rId4" Type="http://schemas.openxmlformats.org/officeDocument/2006/relationships/hyperlink" Target="https://be.wikipedia.org/wiki/&#1057;&#1099;&#1084;&#1086;&#1085;_&#1041;&#1091;&#1076;&#1085;&#1099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2381250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1340768"/>
            <a:ext cx="59046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Практычнае выкарыстанне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be-BY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2.0 сэрвісаў Інтэрнэту на ўроках беларускай </a:t>
            </a:r>
            <a:r>
              <a:rPr lang="be-BY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літаратуры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Ірына Рыгораўна Казачэнка</a:t>
            </a:r>
          </a:p>
          <a:p>
            <a:pPr algn="ctr"/>
            <a:r>
              <a:rPr lang="be-BY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настаўніца беларускай мовы і літаратуры вышэйшай кваліфікацыйнай катэгорыі</a:t>
            </a:r>
          </a:p>
          <a:p>
            <a:pPr algn="ctr"/>
            <a:r>
              <a:rPr lang="be-BY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ДУА «Лельчыцкая раённая гімназія»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" y="40432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48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7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9387" y="489020"/>
            <a:ext cx="4500527" cy="58477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be-BY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http://www.myhistro.com</a:t>
            </a:r>
            <a:r>
              <a:rPr lang="be-BY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21" y="-243408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1687" y="1407418"/>
            <a:ext cx="680653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" y="40432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r="11777" b="55833"/>
          <a:stretch/>
        </p:blipFill>
        <p:spPr>
          <a:xfrm>
            <a:off x="240110" y="2060848"/>
            <a:ext cx="852275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8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" y="40432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r="32999" b="29028"/>
          <a:stretch/>
        </p:blipFill>
        <p:spPr>
          <a:xfrm>
            <a:off x="2638664" y="75481"/>
            <a:ext cx="6411998" cy="64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22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" y="40432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7547" r="31667" b="40885"/>
          <a:stretch/>
        </p:blipFill>
        <p:spPr>
          <a:xfrm>
            <a:off x="3687673" y="116632"/>
            <a:ext cx="5456327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9306" r="32445" b="18611"/>
          <a:stretch/>
        </p:blipFill>
        <p:spPr>
          <a:xfrm>
            <a:off x="251520" y="2885646"/>
            <a:ext cx="5184576" cy="382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93827"/>
              </p:ext>
            </p:extLst>
          </p:nvPr>
        </p:nvGraphicFramePr>
        <p:xfrm>
          <a:off x="107504" y="1470654"/>
          <a:ext cx="9036496" cy="475252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44616"/>
                <a:gridCol w="2727747"/>
                <a:gridCol w="3264133"/>
              </a:tblGrid>
              <a:tr h="638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Дзейнасць Скарыны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Погляды Скарыны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Падцверджанне поглядаў у гістарычных дакументах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14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1.Кнігавыдавецкая дзейнасць: 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- 1517 г. – выданне першай кнігі “Псалтыр” у Празе;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- 22 пражскія выданні;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- 1522 г. – выданне ў Вільні “Малой падарожнай кніжыцы”;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- 1525 г. – выданне ў Вільні кнігі “Апостал”.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Арганізацыя друкарні і кнігавыдавецтва ў Вільні.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Патрыёт, гарачы прыхільнік духоўнага і грамадскага адзінства народа, хрысціанскіх і агульначалавечых каштоўнасцей.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Глыбокая павага да свецкіх навук, да ведаў.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“…</a:t>
                      </a:r>
                      <a:r>
                        <a:rPr lang="pl-PL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 чините иным всем, что самому любо ест от иных всех, и того не чинити иным, чего сам не хочеши от иных мети…</a:t>
                      </a: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“…Тако ж и люди, и где зродилися и ускормлены суть по Бозе, к тому месту великую ласку имають…”.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54238" y="516547"/>
            <a:ext cx="47525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Справаздача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91" y="-315416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5517232"/>
            <a:ext cx="5940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e-BY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можа быць прадстаўлена на ўроку беларускай літаратуры ў 9 класе ў І чвэрці (10 урок па календарна-тэматычным планаванні).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9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1937"/>
            <a:ext cx="4612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Сервер </a:t>
            </a:r>
            <a:r>
              <a:rPr lang="be-BY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Глогстер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Glogster</a:t>
            </a:r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Картинки по запросу глогстер серв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65823"/>
            <a:ext cx="41814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" y="40432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93082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39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20888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Глог-плакат </a:t>
            </a:r>
            <a:r>
              <a:rPr lang="be-BY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ўроку беларускай літаратуры </a:t>
            </a:r>
            <a:endParaRPr lang="be-BY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 </a:t>
            </a:r>
            <a:r>
              <a:rPr lang="be-BY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класе </a:t>
            </a:r>
            <a:endParaRPr lang="be-BY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 </a:t>
            </a:r>
            <a:r>
              <a:rPr lang="be-BY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вывучэнні тэмы </a:t>
            </a:r>
            <a:endParaRPr lang="be-BY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e-BY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свеце загадак і цудаў”.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21" y="-243408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r="11715" b="1867"/>
          <a:stretch/>
        </p:blipFill>
        <p:spPr>
          <a:xfrm>
            <a:off x="4990306" y="28203"/>
            <a:ext cx="4035389" cy="4012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 t="21739" r="11017" b="4296"/>
          <a:stretch/>
        </p:blipFill>
        <p:spPr>
          <a:xfrm>
            <a:off x="5019776" y="3068960"/>
            <a:ext cx="4019661" cy="30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5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"/>
          <a:stretch/>
        </p:blipFill>
        <p:spPr>
          <a:xfrm>
            <a:off x="285750" y="139799"/>
            <a:ext cx="85725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24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"/>
          <a:stretch/>
        </p:blipFill>
        <p:spPr>
          <a:xfrm>
            <a:off x="285750" y="44624"/>
            <a:ext cx="85725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2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" y="40432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 descr="I:\DCIM\120___11\IMG_29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32"/>
            <a:ext cx="4618348" cy="346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DCIM\120___11\IMG_29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3096"/>
            <a:ext cx="4355976" cy="32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для МОИРО\IMG_29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68617"/>
            <a:ext cx="4393338" cy="329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83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/>
        </p:blipFill>
        <p:spPr>
          <a:xfrm>
            <a:off x="285750" y="26268"/>
            <a:ext cx="8572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36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21" y="-243408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Picture 2" descr="C:\Documents and Settings\Admin\Мои документы\Мои рисунки\блог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"/>
          <a:stretch/>
        </p:blipFill>
        <p:spPr bwMode="auto">
          <a:xfrm>
            <a:off x="2385845" y="22473"/>
            <a:ext cx="6688429" cy="51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5897" y="5517232"/>
            <a:ext cx="7173118" cy="75206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be-BY" sz="3200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  <a:hlinkClick r:id="rId5"/>
              </a:rPr>
              <a:t>https://presentdaymova.wordpress.com</a:t>
            </a:r>
            <a:r>
              <a:rPr lang="be-BY" sz="32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32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9413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8"/>
          <a:stretch/>
        </p:blipFill>
        <p:spPr>
          <a:xfrm>
            <a:off x="285750" y="-36934"/>
            <a:ext cx="8572500" cy="6694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27499" r="27333" b="27500"/>
          <a:stretch/>
        </p:blipFill>
        <p:spPr>
          <a:xfrm>
            <a:off x="1209675" y="3645024"/>
            <a:ext cx="5305426" cy="30861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9792" y="1772816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http://lel-gimnazia.ihb.by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96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2381250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556792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Практычнае выкарыстанне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be-BY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2.0 сэрвісаў Інтэрнэту на ўроках беларускай літаратуры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" y="40432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79497" y="5085184"/>
            <a:ext cx="6308009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https://presentdaymova.wordpress.com </a:t>
            </a:r>
            <a:endParaRPr lang="be-BY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e-BY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http://lel-gimnazia.ihb.by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8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060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Вэб-квэст – гэта пазнавальная гульня </a:t>
            </a:r>
            <a:endParaRPr lang="be-BY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be-BY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прыцягненнем інтэрнэт-рэсурсаў.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r="32222" b="20694"/>
          <a:stretch/>
        </p:blipFill>
        <p:spPr>
          <a:xfrm>
            <a:off x="1907704" y="1206277"/>
            <a:ext cx="4943475" cy="543877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" y="40432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80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6896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Вітаю вас, паважаныя дзевяцікласнікі!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Сёння мы з вамі пачынаем пазнавальную гульню (вэб-вэст) “Дарогамі першадрукароў”. У ходзе гульні вы выбіраеце сабе ролі, прапанаваныя настаўнікам, вывучаеце інфармацыю, прадстаўленую на сайтах і, такім чынам, зможаце рашаць (індывідуальна ці ў групах) вучэбную задачу.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Пачнём…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" y="40432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33" y="130299"/>
            <a:ext cx="1736134" cy="29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5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" y="40432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806649"/>
            <a:ext cx="715367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i="1" dirty="0"/>
              <a:t>1.</a:t>
            </a:r>
            <a:r>
              <a:rPr lang="be-BY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Выберыце для сябе адну з ролей, ад асобы якой вы будзеце праходзіць вэб-квэст. </a:t>
            </a:r>
            <a:r>
              <a:rPr lang="be-BY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Па </a:t>
            </a:r>
            <a:r>
              <a:rPr lang="be-BY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гэтым прынцыпе аб’яднайцеся ў групы.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	Уважліва вывучыце заданне сваёй групы (індывідуальнае заданне).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	Размяркуйце заданні ў вашай групе (кожны ўдзельнік можа выконваць адно з заданняў, прапанаваных у табліцы, гэта зэканоміць ваш час).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	Пасля выканання заданняў зрабіце справаздачу вашай групы (індывідуальную).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	Падрыхтуйцеся да абароны работы, якая будзе праходзіць на ўроку літаратуры</a:t>
            </a:r>
            <a:r>
              <a:rPr lang="be-BY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1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r="32333" b="30139"/>
          <a:stretch/>
        </p:blipFill>
        <p:spPr>
          <a:xfrm>
            <a:off x="2339008" y="1628800"/>
            <a:ext cx="4933951" cy="4791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548680"/>
            <a:ext cx="5271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Цэнтральнае заданне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" y="40432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26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18889" r="32222" b="40278"/>
          <a:stretch/>
        </p:blipFill>
        <p:spPr>
          <a:xfrm>
            <a:off x="1763688" y="188640"/>
            <a:ext cx="4876800" cy="280035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" y="40432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58889" r="32222" b="13055"/>
          <a:stretch/>
        </p:blipFill>
        <p:spPr>
          <a:xfrm>
            <a:off x="2843808" y="2708920"/>
            <a:ext cx="4876800" cy="1924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t="28611" r="32555" b="41250"/>
          <a:stretch/>
        </p:blipFill>
        <p:spPr>
          <a:xfrm>
            <a:off x="3851920" y="4509120"/>
            <a:ext cx="4857751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6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" y="40432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14306" r="31667" b="33194"/>
          <a:stretch/>
        </p:blipFill>
        <p:spPr>
          <a:xfrm>
            <a:off x="45816" y="2060848"/>
            <a:ext cx="4241306" cy="3024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8472" r="32524" b="3472"/>
          <a:stretch/>
        </p:blipFill>
        <p:spPr>
          <a:xfrm>
            <a:off x="4427984" y="764704"/>
            <a:ext cx="4380439" cy="533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3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76872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Рэсурсы: для выканання заданняў вам трэба вывучыць матэрыял, прадстаўлены на сайтах “Кнігадрукаванне на Беларусі” </a:t>
            </a:r>
            <a:r>
              <a:rPr lang="be-BY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http://www.beljews.info/Druk.htm</a:t>
            </a:r>
            <a:r>
              <a:rPr lang="be-BY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;“Францыск Скарына” </a:t>
            </a:r>
            <a:r>
              <a:rPr lang="be-BY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https://be.wikipedia.org/wiki/Францыск_Скарына</a:t>
            </a:r>
            <a:r>
              <a:rPr lang="be-BY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 Сымон Будны </a:t>
            </a:r>
            <a:r>
              <a:rPr lang="be-BY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https://be.wikipedia.org/wiki/Сымон_Будны</a:t>
            </a:r>
            <a:r>
              <a:rPr lang="be-BY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 Васіль Цяпінскі </a:t>
            </a:r>
            <a:r>
              <a:rPr lang="be-BY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https://be.wikipedia.org/wiki/Васіль_Цяпінскі</a:t>
            </a:r>
            <a:r>
              <a:rPr lang="be-BY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54" b="99578" l="16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" y="40432"/>
            <a:ext cx="21447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0734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</TotalTime>
  <Words>343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2016-11-22T14:07:49Z</dcterms:created>
  <dcterms:modified xsi:type="dcterms:W3CDTF">2016-11-27T14:21:34Z</dcterms:modified>
</cp:coreProperties>
</file>