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5" r:id="rId8"/>
    <p:sldId id="264" r:id="rId9"/>
    <p:sldId id="260" r:id="rId10"/>
    <p:sldId id="261" r:id="rId11"/>
    <p:sldId id="266" r:id="rId12"/>
    <p:sldId id="267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D0EB6-C53A-48BE-8753-F28E873AA418}" type="datetimeFigureOut">
              <a:rPr lang="ru-RU" smtClean="0"/>
              <a:pPr/>
              <a:t>01.10.2011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6AEA7-D5CA-4DD9-BDDB-36C2CC956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3386160"/>
          </a:xfrm>
        </p:spPr>
        <p:txBody>
          <a:bodyPr>
            <a:normAutofit/>
          </a:bodyPr>
          <a:lstStyle/>
          <a:p>
            <a:r>
              <a:rPr lang="be-BY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Рамантызм у еўрапейскай і беларускай літаратурах канца 18 – першай палове 19 ст.</a:t>
            </a:r>
            <a: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/>
            </a:r>
            <a:br>
              <a:rPr lang="ru-RU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endParaRPr lang="ru-RU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e-BY" dirty="0" smtClean="0">
                <a:solidFill>
                  <a:schemeClr val="accent5">
                    <a:lumMod val="75000"/>
                  </a:schemeClr>
                </a:solidFill>
              </a:rPr>
              <a:t>Урок </a:t>
            </a:r>
          </a:p>
          <a:p>
            <a:r>
              <a:rPr lang="be-BY" dirty="0" smtClean="0">
                <a:solidFill>
                  <a:schemeClr val="accent5">
                    <a:lumMod val="75000"/>
                  </a:schemeClr>
                </a:solidFill>
              </a:rPr>
              <a:t>беларускай літаратуры</a:t>
            </a:r>
          </a:p>
          <a:p>
            <a:r>
              <a:rPr lang="be-BY" dirty="0" smtClean="0">
                <a:solidFill>
                  <a:schemeClr val="accent5">
                    <a:lumMod val="75000"/>
                  </a:schemeClr>
                </a:solidFill>
              </a:rPr>
              <a:t> ў 9 класе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уроки\рамантызм\0064-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809624"/>
            <a:ext cx="4500593" cy="569120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214291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3600" b="1" i="1" dirty="0">
                <a:solidFill>
                  <a:srgbClr val="FFC000"/>
                </a:solidFill>
              </a:rPr>
              <a:t>Адам Міцкевіч – паэт-рамантык</a:t>
            </a:r>
            <a:endParaRPr lang="ru-RU" sz="3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и\рамантызм\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736"/>
            <a:ext cx="6892167" cy="51708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571480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Музей-сядзіба</a:t>
            </a:r>
            <a:r>
              <a:rPr 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Міцкевічаў</a:t>
            </a:r>
            <a:r>
              <a:rPr 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32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Завоссе</a:t>
            </a:r>
            <a:r>
              <a:rPr lang="ru-RU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ru-RU" sz="32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уроки\рамантызм\495728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214422"/>
            <a:ext cx="5000660" cy="54260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71670" y="428604"/>
            <a:ext cx="44291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32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Возера Свіцязь</a:t>
            </a:r>
            <a:endParaRPr lang="ru-RU" sz="32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уроки\рамантызм\ima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714488"/>
            <a:ext cx="4929222" cy="492922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57422" y="357167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3600" b="1" i="1" dirty="0" smtClean="0">
                <a:solidFill>
                  <a:srgbClr val="FFC000"/>
                </a:solidFill>
              </a:rPr>
              <a:t>     </a:t>
            </a:r>
            <a:r>
              <a:rPr lang="be-BY" sz="4800" b="1" i="1" dirty="0" smtClean="0">
                <a:solidFill>
                  <a:srgbClr val="FFC000"/>
                </a:solidFill>
              </a:rPr>
              <a:t>Гражына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28596" y="1493438"/>
            <a:ext cx="871540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1.На ўроку я працаваў                           Актыўна / пасіўна    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2.Сваёй работай на ўроку я                  Задаволены / не задаволены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3.Урок для мяне паказаўся                    Кароткім / доўгім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4.За ўрок я                                                 Не стаміўся / стаміўся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5.Мой настрой                                           Стаў лепшым / пагоршыўся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6.Матэрыял урока мне быў                    Зразумелым / не зразумелым               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7.Дамашняе заданне мне здаецца          Лёгкім / цяжкім</a:t>
            </a:r>
            <a:endParaRPr kumimoji="0" lang="be-BY" sz="2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85728"/>
            <a:ext cx="47863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4000" b="1" i="1" dirty="0" smtClean="0">
                <a:solidFill>
                  <a:srgbClr val="FFC000"/>
                </a:solidFill>
              </a:rPr>
              <a:t>               Рэфлексія</a:t>
            </a:r>
            <a:r>
              <a:rPr lang="be-BY" sz="4000" b="1" i="1" dirty="0" smtClean="0">
                <a:solidFill>
                  <a:srgbClr val="FFC000"/>
                </a:solidFill>
              </a:rPr>
              <a:t>.</a:t>
            </a:r>
            <a:r>
              <a:rPr lang="be-BY" sz="4000" dirty="0" smtClean="0">
                <a:solidFill>
                  <a:srgbClr val="FFC000"/>
                </a:solidFill>
              </a:rPr>
              <a:t> 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РАМАНТЫЗМ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канец 18 </a:t>
            </a: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1-я палова 19 стагоддзя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Мастацкія здабыткі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Гістарызм, стварэнне сучасных жанраў, народнасць, псіхалагізм;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Характэрныя асаблівасці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Сцвярджэнне непаўторнасці кожнага чалавека;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Прызнанне права пісьменніка на фантазію;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Адмаўленне канонаў у творчасці;</a:t>
            </a:r>
            <a:endParaRPr kumimoji="0" lang="be-BY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-60468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Незвычайны герой у незвычайных абставінах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Расчараваны, самотны,спустошаны жыццём, пасіўны;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Бунтар, пратэстант;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Пошукі ідэалу ў гістарычным мінулым, у народнай творчасці, ва ўзвышаных марах;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Гістарычны падмурак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Расчараванне вынікамі Французскай рэвалюцыі і напалеонаўскімі войнамі;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Незадаволенасць грамадскім ладам, адчуванне заняпаду цывілізацыі.</a:t>
            </a:r>
            <a:endParaRPr kumimoji="0" lang="be-BY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285852" y="1197199"/>
            <a:ext cx="6786610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be-BY" sz="3200" b="1" i="1" dirty="0" smtClean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</a:t>
            </a:r>
            <a:r>
              <a:rPr kumimoji="0" lang="be-BY" sz="32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ітаратура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Дж.Г.Байран, В.Гюго, Э.Гофман і іншыя;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музыка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Р.Шуман, Р.Вагнер;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be-BY" sz="3200" b="1" i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be-BY" sz="32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ыяўленчае</a:t>
            </a:r>
            <a:r>
              <a:rPr kumimoji="0" lang="be-BY" sz="3200" b="1" i="1" u="none" strike="noStrike" cap="none" normalizeH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be-BY" sz="32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мастацтва </a:t>
            </a:r>
          </a:p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Т.Жэрыко, Э.Дэлакруа і іншыя</a:t>
            </a:r>
            <a:endParaRPr kumimoji="0" lang="be-BY" sz="32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и\рамантызм\shum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85860"/>
            <a:ext cx="7333917" cy="478634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214290"/>
            <a:ext cx="7929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3200" b="1" i="1" dirty="0" smtClean="0">
                <a:solidFill>
                  <a:srgbClr val="FFC000"/>
                </a:solidFill>
              </a:rPr>
              <a:t>Роберт Шумана – нямецкі кампазітар</a:t>
            </a:r>
            <a:endParaRPr lang="ru-RU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уроки\рамантызм\220px-George_Gordon_Byron,_6th_Baron_Byron_by_Richard_Westall_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642918"/>
            <a:ext cx="4540272" cy="594362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0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sz="32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Джорж ГорданБайран – англійскі паэт</a:t>
            </a:r>
            <a:endParaRPr lang="ru-RU" sz="32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1928802"/>
            <a:ext cx="62151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Байран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быў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прывержанцам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авсетніцкіх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ідэалаў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эстэтыцы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класіцызму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аднак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ён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з’яўляецца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паэтам-рамантыкам</a:t>
            </a:r>
            <a:r>
              <a:rPr lang="ru-RU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ru-RU" sz="36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Эрнст </a:t>
            </a:r>
            <a:r>
              <a:rPr lang="ru-RU" sz="3200" b="1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Тэадор</a:t>
            </a:r>
            <a:r>
              <a:rPr lang="ru-RU" sz="32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Вільгельм</a:t>
            </a:r>
            <a:r>
              <a:rPr lang="ru-RU" sz="32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Амадэй</a:t>
            </a:r>
            <a:r>
              <a:rPr lang="ru-RU" sz="32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Гофман </a:t>
            </a:r>
            <a:endParaRPr lang="ru-RU" sz="32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уроки\рамантызм\eta-hoffman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071546"/>
            <a:ext cx="4755974" cy="5403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уроки\рамантызм\schelkunchi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435771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G:\уроки\рамантызм\shchelkunchik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3248"/>
            <a:ext cx="435771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236</Words>
  <Application>Microsoft Office PowerPoint</Application>
  <PresentationFormat>Экран (4:3)</PresentationFormat>
  <Paragraphs>42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Рамантызм у еўрапейскай і беларускай літаратурах канца 18 – першай палове 19 ст.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Рамантызм у еўрапейскай і беларускай літаратурах канца 18 – першай палове 19 ст. </dc:title>
  <dc:creator>Admin</dc:creator>
  <cp:lastModifiedBy>Admin</cp:lastModifiedBy>
  <cp:revision>10</cp:revision>
  <dcterms:created xsi:type="dcterms:W3CDTF">2011-09-30T18:21:53Z</dcterms:created>
  <dcterms:modified xsi:type="dcterms:W3CDTF">2011-10-01T14:56:24Z</dcterms:modified>
</cp:coreProperties>
</file>