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1" r:id="rId23"/>
    <p:sldId id="277" r:id="rId24"/>
    <p:sldId id="278" r:id="rId25"/>
    <p:sldId id="279" r:id="rId26"/>
    <p:sldId id="280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A9FA9-CEEF-4AE5-BD02-418147A872C2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10E5D-FCD6-41A5-9033-1A361FC07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395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A9FA9-CEEF-4AE5-BD02-418147A872C2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10E5D-FCD6-41A5-9033-1A361FC07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279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A9FA9-CEEF-4AE5-BD02-418147A872C2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10E5D-FCD6-41A5-9033-1A361FC07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939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A9FA9-CEEF-4AE5-BD02-418147A872C2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10E5D-FCD6-41A5-9033-1A361FC07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505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A9FA9-CEEF-4AE5-BD02-418147A872C2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10E5D-FCD6-41A5-9033-1A361FC07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05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A9FA9-CEEF-4AE5-BD02-418147A872C2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10E5D-FCD6-41A5-9033-1A361FC07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77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A9FA9-CEEF-4AE5-BD02-418147A872C2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10E5D-FCD6-41A5-9033-1A361FC07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453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A9FA9-CEEF-4AE5-BD02-418147A872C2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10E5D-FCD6-41A5-9033-1A361FC07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863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A9FA9-CEEF-4AE5-BD02-418147A872C2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10E5D-FCD6-41A5-9033-1A361FC07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510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A9FA9-CEEF-4AE5-BD02-418147A872C2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10E5D-FCD6-41A5-9033-1A361FC07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716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A9FA9-CEEF-4AE5-BD02-418147A872C2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10E5D-FCD6-41A5-9033-1A361FC07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727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A9FA9-CEEF-4AE5-BD02-418147A872C2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10E5D-FCD6-41A5-9033-1A361FC07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374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1.xml"/><Relationship Id="rId18" Type="http://schemas.openxmlformats.org/officeDocument/2006/relationships/slide" Target="slide16.xml"/><Relationship Id="rId26" Type="http://schemas.openxmlformats.org/officeDocument/2006/relationships/slide" Target="slide27.xml"/><Relationship Id="rId3" Type="http://schemas.microsoft.com/office/2007/relationships/hdphoto" Target="../media/hdphoto2.wdp"/><Relationship Id="rId21" Type="http://schemas.openxmlformats.org/officeDocument/2006/relationships/slide" Target="slide19.xml"/><Relationship Id="rId7" Type="http://schemas.openxmlformats.org/officeDocument/2006/relationships/slide" Target="slide5.xml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5" Type="http://schemas.openxmlformats.org/officeDocument/2006/relationships/slide" Target="slide25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18.xml"/><Relationship Id="rId29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slide" Target="slide9.xml"/><Relationship Id="rId24" Type="http://schemas.openxmlformats.org/officeDocument/2006/relationships/slide" Target="slide23.xml"/><Relationship Id="rId32" Type="http://schemas.openxmlformats.org/officeDocument/2006/relationships/slide" Target="slide29.xml"/><Relationship Id="rId5" Type="http://schemas.openxmlformats.org/officeDocument/2006/relationships/slide" Target="slide3.xml"/><Relationship Id="rId15" Type="http://schemas.openxmlformats.org/officeDocument/2006/relationships/slide" Target="slide13.xml"/><Relationship Id="rId23" Type="http://schemas.openxmlformats.org/officeDocument/2006/relationships/slide" Target="slide21.xml"/><Relationship Id="rId28" Type="http://schemas.openxmlformats.org/officeDocument/2006/relationships/slide" Target="slide30.xml"/><Relationship Id="rId10" Type="http://schemas.openxmlformats.org/officeDocument/2006/relationships/slide" Target="slide8.xml"/><Relationship Id="rId19" Type="http://schemas.openxmlformats.org/officeDocument/2006/relationships/slide" Target="slide17.xml"/><Relationship Id="rId31" Type="http://schemas.openxmlformats.org/officeDocument/2006/relationships/slide" Target="slide26.xml"/><Relationship Id="rId4" Type="http://schemas.openxmlformats.org/officeDocument/2006/relationships/image" Target="../media/image2.png"/><Relationship Id="rId9" Type="http://schemas.openxmlformats.org/officeDocument/2006/relationships/slide" Target="slide7.xml"/><Relationship Id="rId14" Type="http://schemas.openxmlformats.org/officeDocument/2006/relationships/slide" Target="slide12.xml"/><Relationship Id="rId22" Type="http://schemas.openxmlformats.org/officeDocument/2006/relationships/slide" Target="slide20.xml"/><Relationship Id="rId27" Type="http://schemas.openxmlformats.org/officeDocument/2006/relationships/slide" Target="slide28.xml"/><Relationship Id="rId30" Type="http://schemas.openxmlformats.org/officeDocument/2006/relationships/slide" Target="slide24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3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5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7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0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7.xml"/><Relationship Id="rId7" Type="http://schemas.openxmlformats.org/officeDocument/2006/relationships/slide" Target="slide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16632"/>
            <a:ext cx="4675945" cy="35069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06" b="96696" l="1466" r="89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5" y="0"/>
            <a:ext cx="884517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188640"/>
            <a:ext cx="41861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СВАЯ ГУЛЬНЯ</a:t>
            </a:r>
            <a:endParaRPr lang="ru-RU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3327062" y="3933056"/>
            <a:ext cx="570220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e-BY" sz="40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Лінгвістычнае спаборніцтва</a:t>
            </a:r>
          </a:p>
          <a:p>
            <a:pPr algn="ctr"/>
            <a:r>
              <a:rPr lang="be-BY" sz="40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для 10 – 11 класаў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23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06" b="96696" l="1466" r="89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5" y="2819641"/>
            <a:ext cx="5249353" cy="40383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586" y="116633"/>
            <a:ext cx="2976328" cy="22322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4047" y="1634200"/>
            <a:ext cx="53395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7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Колас - голас</a:t>
            </a:r>
            <a:endParaRPr lang="ru-RU" sz="7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95411" y="5589240"/>
            <a:ext cx="275267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5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40 балаў</a:t>
            </a:r>
            <a:endParaRPr lang="ru-RU" sz="5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4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06" b="96696" l="1466" r="89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5" y="2819641"/>
            <a:ext cx="5249353" cy="40383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586" y="116633"/>
            <a:ext cx="2976328" cy="22322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7777" y="2035455"/>
            <a:ext cx="83538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7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Гукапіс (алітэрацыя)</a:t>
            </a:r>
            <a:endParaRPr lang="ru-RU" sz="7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95411" y="5559623"/>
            <a:ext cx="275267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5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50 балаў</a:t>
            </a:r>
            <a:endParaRPr lang="ru-RU" sz="5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74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06" b="96696" l="1466" r="89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5" y="2819641"/>
            <a:ext cx="5249353" cy="40383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586" y="116633"/>
            <a:ext cx="2976328" cy="22322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1412776"/>
            <a:ext cx="47100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7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Серб - серп</a:t>
            </a:r>
            <a:endParaRPr lang="ru-RU" sz="7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68144" y="5517232"/>
            <a:ext cx="275267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5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10 балаў</a:t>
            </a:r>
            <a:endParaRPr lang="ru-RU" sz="5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75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06" b="96696" l="1466" r="89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4" y="2806254"/>
            <a:ext cx="5249353" cy="40383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586" y="116633"/>
            <a:ext cx="2976328" cy="22322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82996" y="1412776"/>
            <a:ext cx="769576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Рэпарцёр, </a:t>
            </a:r>
          </a:p>
          <a:p>
            <a:r>
              <a:rPr lang="be-BY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журналіст, </a:t>
            </a:r>
          </a:p>
          <a:p>
            <a:r>
              <a:rPr lang="be-BY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карэспандэнт</a:t>
            </a:r>
            <a:endParaRPr lang="ru-RU" sz="6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68144" y="5517232"/>
            <a:ext cx="275267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5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20 балаў</a:t>
            </a:r>
            <a:endParaRPr lang="ru-RU" sz="5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4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06" b="96696" l="1466" r="89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4" y="2806254"/>
            <a:ext cx="5249353" cy="40383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586" y="116633"/>
            <a:ext cx="2976328" cy="22322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980728"/>
            <a:ext cx="762157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5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Зланцужаць</a:t>
            </a:r>
            <a:r>
              <a:rPr lang="be-BY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r>
              <a:rPr lang="be-BY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возьмуць у палон, </a:t>
            </a:r>
          </a:p>
          <a:p>
            <a:r>
              <a:rPr lang="be-BY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заняволяць</a:t>
            </a:r>
            <a:endParaRPr lang="ru-RU" sz="5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96136" y="5589240"/>
            <a:ext cx="275267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5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30 балаў</a:t>
            </a:r>
            <a:endParaRPr lang="ru-RU" sz="5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57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06" b="96696" l="1466" r="89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4" y="2806254"/>
            <a:ext cx="5249353" cy="40383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586" y="116633"/>
            <a:ext cx="2976328" cy="22322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75656" y="1388675"/>
            <a:ext cx="27590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Зелле </a:t>
            </a:r>
            <a:endParaRPr lang="ru-RU" sz="7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95411" y="5525344"/>
            <a:ext cx="275267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5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40 балаў</a:t>
            </a:r>
            <a:endParaRPr lang="ru-RU" sz="5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88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06" b="96696" l="1466" r="89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4" y="2806254"/>
            <a:ext cx="5249353" cy="40383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586" y="116633"/>
            <a:ext cx="2976328" cy="22322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322" y="1067407"/>
            <a:ext cx="936859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Крамніна – </a:t>
            </a:r>
          </a:p>
          <a:p>
            <a:r>
              <a:rPr lang="be-BY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матэрыял фабрычнага вырабу; </a:t>
            </a:r>
          </a:p>
          <a:p>
            <a:r>
              <a:rPr lang="be-BY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адзенне з такой тканіны</a:t>
            </a:r>
            <a:endParaRPr lang="ru-RU" sz="5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96136" y="5445224"/>
            <a:ext cx="275267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5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5</a:t>
            </a:r>
            <a:r>
              <a:rPr lang="be-BY" sz="5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0 балаў</a:t>
            </a:r>
            <a:endParaRPr lang="ru-RU" sz="5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13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06" b="96696" l="1466" r="89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4" y="2806254"/>
            <a:ext cx="5249353" cy="40383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586" y="116633"/>
            <a:ext cx="2976328" cy="22322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1484784"/>
            <a:ext cx="867622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Правапіс </a:t>
            </a:r>
          </a:p>
          <a:p>
            <a:r>
              <a:rPr lang="be-BY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прыстаўных галосных </a:t>
            </a:r>
          </a:p>
          <a:p>
            <a:r>
              <a:rPr lang="be-BY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у слове </a:t>
            </a:r>
            <a:r>
              <a:rPr lang="be-BY" sz="4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рвануцца</a:t>
            </a:r>
            <a:endParaRPr lang="ru-RU" sz="4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24128" y="5445224"/>
            <a:ext cx="275267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5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10 балаў</a:t>
            </a:r>
            <a:endParaRPr lang="ru-RU" sz="5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38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06" b="96696" l="1466" r="89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4" y="2806254"/>
            <a:ext cx="5249353" cy="40383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586" y="116633"/>
            <a:ext cx="2976328" cy="22322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19672" y="2060848"/>
            <a:ext cx="36675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Падцяжка </a:t>
            </a:r>
            <a:endParaRPr lang="ru-RU" sz="6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95411" y="5517232"/>
            <a:ext cx="275267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5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20 балаў</a:t>
            </a:r>
            <a:endParaRPr lang="ru-RU" sz="5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10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06" b="96696" l="1466" r="89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4" y="2806254"/>
            <a:ext cx="5249353" cy="40383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586" y="116633"/>
            <a:ext cx="2976328" cy="22322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1600" y="1769621"/>
            <a:ext cx="736567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Правапіс д – дз, </a:t>
            </a:r>
          </a:p>
          <a:p>
            <a:r>
              <a:rPr lang="be-BY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правапіс падоўжаных зычных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95411" y="5589240"/>
            <a:ext cx="275267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5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30 балаў</a:t>
            </a:r>
            <a:endParaRPr lang="ru-RU" sz="5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30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06" b="96696" l="1466" r="89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5" y="3982961"/>
            <a:ext cx="3737185" cy="28750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702" y="116633"/>
            <a:ext cx="1920211" cy="1440159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254620"/>
              </p:ext>
            </p:extLst>
          </p:nvPr>
        </p:nvGraphicFramePr>
        <p:xfrm>
          <a:off x="683568" y="404664"/>
          <a:ext cx="7128794" cy="52142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732812"/>
                <a:gridCol w="673662"/>
                <a:gridCol w="757869"/>
                <a:gridCol w="673662"/>
                <a:gridCol w="673662"/>
                <a:gridCol w="617127"/>
              </a:tblGrid>
              <a:tr h="825191">
                <a:tc>
                  <a:txBody>
                    <a:bodyPr/>
                    <a:lstStyle/>
                    <a:p>
                      <a:r>
                        <a:rPr lang="be-BY" sz="28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«Слова трапнае і дасціпнае»</a:t>
                      </a:r>
                      <a:endParaRPr lang="ru-RU" sz="2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sz="28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  <a:hlinkClick r:id="rId5" action="ppaction://hlinksldjump"/>
                        </a:rPr>
                        <a:t>10</a:t>
                      </a:r>
                      <a:endParaRPr lang="ru-RU" sz="2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sz="28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  <a:hlinkClick r:id="rId6" action="ppaction://hlinksldjump"/>
                        </a:rPr>
                        <a:t>20</a:t>
                      </a:r>
                      <a:endParaRPr lang="ru-RU" sz="2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sz="28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  <a:hlinkClick r:id="rId7" action="ppaction://hlinksldjump"/>
                        </a:rPr>
                        <a:t>30</a:t>
                      </a:r>
                      <a:endParaRPr lang="ru-RU" sz="2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sz="28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  <a:hlinkClick r:id="rId8" action="ppaction://hlinksldjump"/>
                        </a:rPr>
                        <a:t>40</a:t>
                      </a:r>
                      <a:endParaRPr lang="ru-RU" sz="2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sz="28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  <a:hlinkClick r:id="rId9" action="ppaction://hlinksldjump"/>
                        </a:rPr>
                        <a:t>50</a:t>
                      </a:r>
                      <a:endParaRPr lang="ru-RU" sz="2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08000">
                <a:tc>
                  <a:txBody>
                    <a:bodyPr/>
                    <a:lstStyle/>
                    <a:p>
                      <a:r>
                        <a:rPr lang="be-BY" sz="28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«І ўсё мілагучна для слыху майго»</a:t>
                      </a:r>
                      <a:endParaRPr lang="ru-RU" sz="2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e-BY" sz="28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  <a:hlinkClick r:id="rId10" action="ppaction://hlinksldjump"/>
                        </a:rPr>
                        <a:t>10</a:t>
                      </a:r>
                      <a:endParaRPr lang="ru-RU" sz="280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sz="28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  <a:hlinkClick r:id="rId11" action="ppaction://hlinksldjump"/>
                        </a:rPr>
                        <a:t>20</a:t>
                      </a:r>
                      <a:endParaRPr lang="ru-RU" sz="2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e-BY" sz="28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280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e-BY" sz="28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  <a:hlinkClick r:id="rId12" action="ppaction://hlinksldjump"/>
                        </a:rPr>
                        <a:t>40</a:t>
                      </a:r>
                      <a:endParaRPr lang="ru-RU" sz="280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e-BY" sz="28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  <a:hlinkClick r:id="rId13" action="ppaction://hlinksldjump"/>
                        </a:rPr>
                        <a:t>50</a:t>
                      </a:r>
                      <a:endParaRPr lang="ru-RU" sz="280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36000">
                <a:tc>
                  <a:txBody>
                    <a:bodyPr/>
                    <a:lstStyle/>
                    <a:p>
                      <a:r>
                        <a:rPr lang="be-BY" sz="28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«Слова гаваркое»</a:t>
                      </a:r>
                      <a:endParaRPr lang="ru-RU" sz="2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e-BY" sz="28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  <a:hlinkClick r:id="rId14" action="ppaction://hlinksldjump"/>
                        </a:rPr>
                        <a:t>10</a:t>
                      </a:r>
                      <a:endParaRPr lang="ru-RU" sz="280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e-BY" sz="28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  <a:hlinkClick r:id="rId15" action="ppaction://hlinksldjump"/>
                        </a:rPr>
                        <a:t>20</a:t>
                      </a:r>
                      <a:endParaRPr lang="ru-RU" sz="280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e-BY" sz="28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  <a:hlinkClick r:id="rId16" action="ppaction://hlinksldjump"/>
                        </a:rPr>
                        <a:t>30</a:t>
                      </a:r>
                      <a:endParaRPr lang="ru-RU" sz="280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e-BY" sz="28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  <a:hlinkClick r:id="rId17" action="ppaction://hlinksldjump"/>
                        </a:rPr>
                        <a:t>40</a:t>
                      </a:r>
                      <a:endParaRPr lang="ru-RU" sz="280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e-BY" sz="28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  <a:hlinkClick r:id="rId18" action="ppaction://hlinksldjump"/>
                        </a:rPr>
                        <a:t>50</a:t>
                      </a:r>
                      <a:endParaRPr lang="ru-RU" sz="280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36000">
                <a:tc>
                  <a:txBody>
                    <a:bodyPr/>
                    <a:lstStyle/>
                    <a:p>
                      <a:r>
                        <a:rPr lang="be-BY" sz="28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«Папацей, грамацей»</a:t>
                      </a:r>
                      <a:endParaRPr lang="ru-RU" sz="2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e-BY" sz="28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  <a:hlinkClick r:id="rId19" action="ppaction://hlinksldjump"/>
                        </a:rPr>
                        <a:t>10</a:t>
                      </a:r>
                      <a:endParaRPr lang="ru-RU" sz="280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e-BY" sz="28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  <a:hlinkClick r:id="rId20" action="ppaction://hlinksldjump"/>
                        </a:rPr>
                        <a:t>20</a:t>
                      </a:r>
                      <a:endParaRPr lang="ru-RU" sz="280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e-BY" sz="28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  <a:hlinkClick r:id="rId21" action="ppaction://hlinksldjump"/>
                        </a:rPr>
                        <a:t>30</a:t>
                      </a:r>
                      <a:endParaRPr lang="ru-RU" sz="280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e-BY" sz="28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  <a:hlinkClick r:id="rId22" action="ppaction://hlinksldjump"/>
                        </a:rPr>
                        <a:t>40</a:t>
                      </a:r>
                      <a:endParaRPr lang="ru-RU" sz="280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e-BY" sz="28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  <a:hlinkClick r:id="rId23" action="ppaction://hlinksldjump"/>
                        </a:rPr>
                        <a:t>50</a:t>
                      </a:r>
                      <a:endParaRPr lang="ru-RU" sz="280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80000">
                <a:tc>
                  <a:txBody>
                    <a:bodyPr/>
                    <a:lstStyle/>
                    <a:p>
                      <a:r>
                        <a:rPr lang="be-BY" sz="28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«Адценне слоў – не глупства»</a:t>
                      </a:r>
                    </a:p>
                    <a:p>
                      <a:endParaRPr lang="ru-RU" sz="2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e-BY" sz="28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  <a:hlinkClick r:id="rId24" action="ppaction://hlinksldjump"/>
                        </a:rPr>
                        <a:t>10</a:t>
                      </a:r>
                      <a:endParaRPr lang="ru-RU" sz="280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e-BY" sz="28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  <a:hlinkClick r:id="rId25" action="ppaction://hlinksldjump"/>
                        </a:rPr>
                        <a:t>20</a:t>
                      </a:r>
                      <a:endParaRPr lang="ru-RU" sz="280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sz="28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  <a:hlinkClick r:id="rId26" action="ppaction://hlinksldjump"/>
                        </a:rPr>
                        <a:t>30</a:t>
                      </a:r>
                      <a:endParaRPr lang="ru-RU" sz="2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e-BY" sz="28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  <a:hlinkClick r:id="rId27" action="ppaction://hlinksldjump"/>
                        </a:rPr>
                        <a:t>40</a:t>
                      </a:r>
                      <a:endParaRPr lang="ru-RU" sz="280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e-BY" sz="28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  <a:hlinkClick r:id="rId28" action="ppaction://hlinksldjump"/>
                        </a:rPr>
                        <a:t>50</a:t>
                      </a:r>
                      <a:endParaRPr lang="ru-RU" sz="280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396120"/>
              </p:ext>
            </p:extLst>
          </p:nvPr>
        </p:nvGraphicFramePr>
        <p:xfrm>
          <a:off x="683568" y="5235060"/>
          <a:ext cx="3672410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34482"/>
                <a:gridCol w="734482"/>
                <a:gridCol w="734482"/>
                <a:gridCol w="734482"/>
                <a:gridCol w="73448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e-BY" dirty="0" smtClean="0">
                          <a:hlinkClick r:id="rId29" action="ppaction://hlinksldjump"/>
                        </a:rPr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e-BY" dirty="0" smtClean="0">
                          <a:hlinkClick r:id="rId30" action="ppaction://hlinksldjump"/>
                        </a:rPr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e-BY" dirty="0" smtClean="0">
                          <a:hlinkClick r:id="rId31" action="ppaction://hlinksldjump"/>
                        </a:rPr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e-BY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e-BY" dirty="0" smtClean="0">
                          <a:hlinkClick r:id="rId32" action="ppaction://hlinksldjump"/>
                        </a:rPr>
                        <a:t>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80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06" b="96696" l="1466" r="89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4" y="2806254"/>
            <a:ext cx="5249353" cy="40383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586" y="116633"/>
            <a:ext cx="2976328" cy="22322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1814195"/>
            <a:ext cx="7913705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Лётчык</a:t>
            </a:r>
            <a:r>
              <a:rPr lang="be-BY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be-BY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бо ў гэтым слове </a:t>
            </a:r>
          </a:p>
          <a:p>
            <a:r>
              <a:rPr lang="be-BY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напісанне не супадае </a:t>
            </a:r>
          </a:p>
          <a:p>
            <a:r>
              <a:rPr lang="be-BY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з вымаўленнем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83586" y="5445224"/>
            <a:ext cx="275267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5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40 балаў</a:t>
            </a:r>
            <a:endParaRPr lang="ru-RU" sz="5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54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06" b="96696" l="1466" r="89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4" y="2806254"/>
            <a:ext cx="5249353" cy="40383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586" y="116633"/>
            <a:ext cx="2976328" cy="22322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4154" y="1860848"/>
            <a:ext cx="8809976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Трэба замяніць запазычаныя словы </a:t>
            </a:r>
          </a:p>
          <a:p>
            <a:r>
              <a:rPr lang="be-BY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беларускімі адпаведнікамі: </a:t>
            </a:r>
          </a:p>
          <a:p>
            <a:r>
              <a:rPr lang="be-BY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be-BY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спрэчка, </a:t>
            </a:r>
          </a:p>
          <a:p>
            <a:r>
              <a:rPr lang="be-BY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успаміны, </a:t>
            </a:r>
          </a:p>
          <a:p>
            <a:r>
              <a:rPr lang="be-BY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крыжаванка</a:t>
            </a:r>
            <a:endParaRPr lang="ru-RU" sz="4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40152" y="5661248"/>
            <a:ext cx="275267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5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50 балаў</a:t>
            </a:r>
            <a:endParaRPr lang="ru-RU" sz="5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32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06" b="96696" l="1466" r="89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4" y="2806254"/>
            <a:ext cx="5249353" cy="40383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586" y="116633"/>
            <a:ext cx="2976328" cy="22322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2657" y="2621586"/>
            <a:ext cx="9514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Спалохацца, здрэйфіць, спужацца, спудзіцца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xn-------43daidbfvma8bu9dhehsnjmhrg0mwd8a.xn--p1ai/evakuator-spb-deshevo-i-bystr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6773"/>
            <a:ext cx="219075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983586" y="5589240"/>
            <a:ext cx="275267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5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10 балаў</a:t>
            </a:r>
            <a:endParaRPr lang="ru-RU" sz="5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60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06" b="96696" l="1466" r="89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4" y="2806254"/>
            <a:ext cx="5249353" cy="40383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586" y="116633"/>
            <a:ext cx="2976328" cy="22322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1412776"/>
            <a:ext cx="820840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e-BY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Спалохацца</a:t>
            </a:r>
            <a:r>
              <a:rPr lang="be-BY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be-BY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 ў прапанаваным радзе сінонімаў </a:t>
            </a:r>
          </a:p>
          <a:p>
            <a:pPr algn="ctr"/>
            <a:r>
              <a:rPr lang="be-BY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гэта слова з’яўляецца нейтральным, </a:t>
            </a:r>
          </a:p>
          <a:p>
            <a:pPr algn="ctr"/>
            <a:r>
              <a:rPr lang="be-BY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астатнія – гутарковыя. 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www.jpeghost.ru/i/1272282284_2701_r7j/06_o9f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750" y="5301208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27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06" b="96696" l="1466" r="89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4" y="2806254"/>
            <a:ext cx="5249353" cy="40383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586" y="116633"/>
            <a:ext cx="2976328" cy="22322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2496441"/>
            <a:ext cx="866436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e-BY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вырашэння вострай праблемы </a:t>
            </a:r>
          </a:p>
          <a:p>
            <a:pPr algn="ctr"/>
            <a:r>
              <a:rPr lang="be-BY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трэба тэрмінова выкарыстаць </a:t>
            </a:r>
          </a:p>
          <a:p>
            <a:pPr algn="ctr"/>
            <a:r>
              <a:rPr lang="be-BY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эфектныя метады.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xn-------43daidbfvma8bu9dhehsnjmhrg0mwd8a.xn--p1ai/evakuator-spb-deshevo-i-bystr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-29307"/>
            <a:ext cx="219075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003873" y="5589240"/>
            <a:ext cx="275267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5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20 балаў</a:t>
            </a:r>
            <a:endParaRPr lang="ru-RU" sz="5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8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06" b="96696" l="1466" r="89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4" y="2806254"/>
            <a:ext cx="5249353" cy="40383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586" y="116633"/>
            <a:ext cx="2976328" cy="223224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82584" y="1556792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e-BY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вырашэння вострай праблемы </a:t>
            </a:r>
          </a:p>
          <a:p>
            <a:pPr algn="ctr"/>
            <a:r>
              <a:rPr lang="be-BY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трэба тэрмінова выкарыстаць </a:t>
            </a:r>
          </a:p>
          <a:p>
            <a:pPr algn="ctr"/>
            <a:r>
              <a:rPr lang="be-BY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эфектыўныя</a:t>
            </a:r>
            <a:r>
              <a:rPr lang="be-BY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метады.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www.jpeghost.ru/i/1272282284_2701_r7j/06_o9f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750" y="5301208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96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06" b="96696" l="1466" r="89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4" y="2806254"/>
            <a:ext cx="5249353" cy="40383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586" y="116633"/>
            <a:ext cx="2976328" cy="2232247"/>
          </a:xfrm>
          <a:prstGeom prst="rect">
            <a:avLst/>
          </a:prstGeom>
        </p:spPr>
      </p:pic>
      <p:pic>
        <p:nvPicPr>
          <p:cNvPr id="5" name="Picture 2" descr="http://xn-------43daidbfvma8bu9dhehsnjmhrg0mwd8a.xn--p1ai/evakuator-spb-deshevo-i-bystr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0995"/>
            <a:ext cx="219075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23059" y="1484784"/>
            <a:ext cx="812094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Прыязджалі з шахтаў на пабыўку </a:t>
            </a:r>
          </a:p>
          <a:p>
            <a:r>
              <a:rPr lang="be-BY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хлопцы, па-гарадскому апранутыя,</a:t>
            </a:r>
          </a:p>
          <a:p>
            <a:r>
              <a:rPr lang="be-BY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фанабэрыстыя, і ён зайздросціў ім, </a:t>
            </a:r>
          </a:p>
          <a:p>
            <a:r>
              <a:rPr lang="be-BY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Таму жыццю, якое пакідалі яны, прыязджаючы </a:t>
            </a:r>
          </a:p>
          <a:p>
            <a:r>
              <a:rPr lang="be-BY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ў вёску, але да якога заўсёды маглі вярнуцца. </a:t>
            </a:r>
          </a:p>
          <a:p>
            <a:r>
              <a:rPr lang="be-BY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(М. Стральцоў)</a:t>
            </a: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>
            <a:hlinkClick r:id="rId6" action="ppaction://hlinksldjump"/>
          </p:cNvPr>
          <p:cNvSpPr/>
          <p:nvPr/>
        </p:nvSpPr>
        <p:spPr>
          <a:xfrm>
            <a:off x="5958269" y="5589240"/>
            <a:ext cx="275267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5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30 балаў</a:t>
            </a:r>
            <a:endParaRPr lang="ru-RU" sz="5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49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06" b="96696" l="1466" r="89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4" y="2806254"/>
            <a:ext cx="5249353" cy="40383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586" y="116633"/>
            <a:ext cx="2976328" cy="22322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3608" y="2134217"/>
            <a:ext cx="69685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Фанабэрыстыя</a:t>
            </a:r>
            <a:r>
              <a:rPr lang="be-BY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ганарыстыя 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www.jpeghost.ru/i/1272282284_2701_r7j/06_o9f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750" y="5301208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79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06" b="96696" l="1466" r="89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4" y="2806254"/>
            <a:ext cx="5249353" cy="40383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606" y="116633"/>
            <a:ext cx="2784307" cy="20882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6154" y="771091"/>
            <a:ext cx="722877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Дапытлівы</a:t>
            </a:r>
            <a:r>
              <a:rPr lang="be-BY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які імкнецца ўсё зразумець, </a:t>
            </a:r>
          </a:p>
          <a:p>
            <a:r>
              <a:rPr lang="be-BY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пазнаць, дайсці да сутнасці, пранікнуць </a:t>
            </a:r>
          </a:p>
          <a:p>
            <a:r>
              <a:rPr lang="be-BY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глыбіню пытання. Дапытлівасць </a:t>
            </a:r>
          </a:p>
          <a:p>
            <a:r>
              <a:rPr lang="be-BY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мае дачыненне да разумовых працэсаў.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760" y="3877884"/>
            <a:ext cx="664053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Цікаўны</a:t>
            </a:r>
            <a:r>
              <a:rPr lang="be-BY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які хоча ўсё ведаць, бачыць. </a:t>
            </a:r>
          </a:p>
          <a:p>
            <a:r>
              <a:rPr lang="be-BY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Цікаўнасць абмяжоўваецца </a:t>
            </a:r>
          </a:p>
          <a:p>
            <a:r>
              <a:rPr lang="be-BY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валоданнем інфармацыяй.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96136" y="5661248"/>
            <a:ext cx="275267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5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4</a:t>
            </a:r>
            <a:r>
              <a:rPr lang="be-BY" sz="5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0 балаў</a:t>
            </a:r>
            <a:endParaRPr lang="ru-RU" sz="5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66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06" b="96696" l="1466" r="89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4" y="2806254"/>
            <a:ext cx="5249353" cy="40383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606" y="116633"/>
            <a:ext cx="2784307" cy="2088231"/>
          </a:xfrm>
          <a:prstGeom prst="rect">
            <a:avLst/>
          </a:prstGeom>
        </p:spPr>
      </p:pic>
      <p:pic>
        <p:nvPicPr>
          <p:cNvPr id="4" name="Picture 2" descr="http://xn-------43daidbfvma8bu9dhehsnjmhrg0mwd8a.xn--p1ai/evakuator-spb-deshevo-i-bystr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0995"/>
            <a:ext cx="2088232" cy="240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1844824"/>
            <a:ext cx="859382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Адным словам, чалавек, у якога ёсць </a:t>
            </a:r>
          </a:p>
          <a:p>
            <a:r>
              <a:rPr lang="be-BY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вочы, вушы і мазгавы апарат, не можа </a:t>
            </a:r>
          </a:p>
          <a:p>
            <a:r>
              <a:rPr lang="be-BY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прызнаць, што міжгулындзіцца </a:t>
            </a:r>
          </a:p>
          <a:p>
            <a:r>
              <a:rPr lang="be-BY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 некалі, ёсць над чым працаваць.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1960" y="4725144"/>
            <a:ext cx="4440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2400" b="1" dirty="0" smtClean="0">
                <a:solidFill>
                  <a:srgbClr val="002060"/>
                </a:solidFill>
                <a:latin typeface="Monotype Corsiva" pitchFamily="66" charset="0"/>
              </a:rPr>
              <a:t>А. Мрый «Запіскі Самсона Самасуя»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24128" y="5805264"/>
            <a:ext cx="275267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5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50 балаў</a:t>
            </a:r>
            <a:endParaRPr lang="ru-RU" sz="5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4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586" y="116633"/>
            <a:ext cx="2976328" cy="22322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06" b="96696" l="1466" r="89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5" y="2819641"/>
            <a:ext cx="5249353" cy="40383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1471717"/>
            <a:ext cx="883831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Закопваць талент у зямлю </a:t>
            </a:r>
            <a:r>
              <a:rPr lang="be-BY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r>
              <a:rPr lang="be-BY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губіць свае здольнасці, </a:t>
            </a:r>
          </a:p>
          <a:p>
            <a:r>
              <a:rPr lang="be-BY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не даваць ім развівацца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1576" y="5420088"/>
            <a:ext cx="28293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5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10 балаў</a:t>
            </a:r>
            <a:endParaRPr lang="ru-RU" sz="5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84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06" b="96696" l="1466" r="89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4" y="2806254"/>
            <a:ext cx="5249353" cy="40383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606" y="116633"/>
            <a:ext cx="2784307" cy="20882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95736" y="1988839"/>
            <a:ext cx="470673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e-BY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Змяшэнне кніжнага стылю </a:t>
            </a:r>
          </a:p>
          <a:p>
            <a:pPr algn="ctr"/>
            <a:r>
              <a:rPr lang="be-BY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 гутарковым </a:t>
            </a:r>
          </a:p>
          <a:p>
            <a:pPr algn="ctr"/>
            <a:r>
              <a:rPr lang="be-BY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выклікае камічны эфект.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www.jpeghost.ru/i/1272282284_2701_r7j/06_o9f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750" y="5301208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33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06" b="96696" l="1466" r="89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4" y="2806254"/>
            <a:ext cx="5249353" cy="40383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606" y="116633"/>
            <a:ext cx="2784307" cy="208823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9592" y="620688"/>
            <a:ext cx="70398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e-BY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Віншуем пераможцаў!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3944" y="2564904"/>
            <a:ext cx="748980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e-BY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Дзякуем </a:t>
            </a:r>
          </a:p>
          <a:p>
            <a:pPr algn="ctr"/>
            <a:r>
              <a:rPr lang="be-BY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усім удзельнікам гульні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104" y="1490489"/>
            <a:ext cx="1295400" cy="1428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867552"/>
            <a:ext cx="1295400" cy="14287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504" y="4111058"/>
            <a:ext cx="1295400" cy="14287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130" y="4809574"/>
            <a:ext cx="1295400" cy="14287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43034" y="6238324"/>
            <a:ext cx="5403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Беларуская мова і літаратура, 2012, №4. – С. 49 - 53</a:t>
            </a:r>
            <a:endParaRPr lang="ru-RU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31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06" b="96696" l="1466" r="89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5" y="2819641"/>
            <a:ext cx="5249353" cy="40383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586" y="116633"/>
            <a:ext cx="2976328" cy="22322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63688" y="1232756"/>
            <a:ext cx="5400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Невядома, </a:t>
            </a:r>
          </a:p>
          <a:p>
            <a:pPr algn="ctr"/>
            <a:r>
              <a:rPr lang="be-BY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ці існавала рытуальнае з’яданне </a:t>
            </a:r>
          </a:p>
          <a:p>
            <a:pPr algn="ctr"/>
            <a:r>
              <a:rPr lang="be-BY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мяса сабакі ў продкаў славян, але выраз </a:t>
            </a:r>
          </a:p>
          <a:p>
            <a:pPr algn="ctr"/>
            <a:r>
              <a:rPr lang="be-BY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be-BY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з’есці сабаку</a:t>
            </a:r>
            <a:r>
              <a:rPr lang="be-BY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‘</a:t>
            </a:r>
          </a:p>
          <a:p>
            <a:pPr algn="ctr"/>
            <a:r>
              <a:rPr lang="be-BY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мог з’явіцца на ўзор іншых, падобных на гэты зваротаў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hlinkClick r:id="rId5" action="ppaction://hlinksldjump"/>
          </p:cNvPr>
          <p:cNvSpPr txBox="1"/>
          <p:nvPr/>
        </p:nvSpPr>
        <p:spPr>
          <a:xfrm>
            <a:off x="6106581" y="5589240"/>
            <a:ext cx="28293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5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20 балаў</a:t>
            </a:r>
            <a:endParaRPr lang="ru-RU" sz="5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65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586" y="116633"/>
            <a:ext cx="2976328" cy="22322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06" b="96696" l="1466" r="89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5" y="2819641"/>
            <a:ext cx="5249353" cy="40383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7704" y="1340768"/>
            <a:ext cx="3499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Блёкату аб’еўся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40152" y="5661248"/>
            <a:ext cx="275267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5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30 балаў</a:t>
            </a:r>
            <a:endParaRPr lang="ru-RU" sz="5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38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586" y="116633"/>
            <a:ext cx="2976328" cy="22322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06" b="96696" l="1466" r="89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5" y="2819641"/>
            <a:ext cx="5249353" cy="40383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7956" y="1788589"/>
            <a:ext cx="863992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Шарварку адрабляць </a:t>
            </a:r>
            <a:r>
              <a:rPr lang="be-BY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r>
              <a:rPr lang="be-BY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абыякава працаваць, рабіць, </a:t>
            </a:r>
          </a:p>
          <a:p>
            <a:r>
              <a:rPr lang="be-BY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не клапоцячыся пра вынікі, поспех; </a:t>
            </a:r>
          </a:p>
          <a:p>
            <a:r>
              <a:rPr lang="be-BY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абы рабіць, абы як адбываць абавязак.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05208" y="5517232"/>
            <a:ext cx="275267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5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40 балаў</a:t>
            </a:r>
            <a:endParaRPr lang="ru-RU" sz="5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66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06" b="96696" l="1466" r="89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5" y="2819641"/>
            <a:ext cx="5249353" cy="40383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586" y="116633"/>
            <a:ext cx="2976328" cy="22322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03648" y="1268760"/>
            <a:ext cx="3694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Лезці на ражон</a:t>
            </a:r>
            <a:endParaRPr lang="ru-RU" sz="4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03973" y="5517232"/>
            <a:ext cx="275267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5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50 балаў</a:t>
            </a:r>
            <a:endParaRPr lang="ru-RU" sz="5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00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06" b="96696" l="1466" r="89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5" y="2819641"/>
            <a:ext cx="5249353" cy="40383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586" y="116633"/>
            <a:ext cx="2976328" cy="223224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095411" y="5562666"/>
            <a:ext cx="275267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5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10 балаў</a:t>
            </a:r>
            <a:endParaRPr lang="ru-RU" sz="5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http://www.playcast.ru/uploads/2014/02/20/7532756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88" y="18864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96788" y="2083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3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06" b="96696" l="1466" r="89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5" y="2819641"/>
            <a:ext cx="5249353" cy="40383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586" y="116633"/>
            <a:ext cx="2976328" cy="22322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67744" y="1340768"/>
            <a:ext cx="24481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Цырк </a:t>
            </a:r>
            <a:endParaRPr lang="ru-RU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 descr="data:image/jpeg;base64,/9j/4AAQSkZJRgABAQAAAQABAAD/2wCEAAkGBxITEhUUExMVFRUWGB4XGBgYFxwcGxogHBgcHBcbIBoYHCggGhwlHRoXIjEiJikrLy4uFyAzODMsNygtLisBCgoKDg0OGxAQGywkICQ0LDQ3LywsLC80LC8sLCwwLC8sLDQsLCw0LCwsLywsLiwsLCwsLCwsLCwsLCwsLCwsLP/AABEIAMIBAwMBIgACEQEDEQH/xAAcAAACAgMBAQAAAAAAAAAAAAAEBQMGAAECBwj/xABDEAACAQMDAgMGAwYEBAYCAwABAhEAAyEEEjEFQSJRYQYTMnGBkaGxwRQjQmLR8AdScuEzgrLxFRYkQ5KiU9I0c8L/xAAaAQACAwEBAAAAAAAAAAAAAAADBAECBQAG/8QANBEAAgECBAMGBQQCAwEAAAAAAQIAAxEEEiExE0FRBSJhcZHwMoGhscEUQtHhIzMkUvEV/9oADAMBAAIRAxEAPwDzvooi6KN9o7PiQ/6h9nP9aD6eYuKfWnntRagWz6t+MH9aSZrOI+B3bSr2bXNE2VgycjiD/eK3psMT9Z+lTFSc4EZ/GrsZCCDNZBOa6tWRUuytrbqLy9tZ0EFb21sCt1S8vaRqMn5VLXCjxfSu6mVtpCemj94tS9dX96P9I/M1H0v/AIqfOj/ayztvgfyD8zQye9LDaJ6Ta742/vtTsCk+r1B3mQMSOPt+lFpbwVcd2R6Y5X/WKZdaXwr8/wBKB0upI+EAGQOOZpv7RWotqf5o/A1Zj3xKIP8AG0sH+FFt2e7sEnbP0lZ7/KvQW6cHUTMjODH5V57/AIZacOt6fPyB7L51eb925bMASCq9/Vpx9vtWZijeqbR/Dh8gykXnm/8Aicsa0DyC/ktE+1lv93a/1j/pNc/4m2NuotGAJHYeopj7b6famnnu6/kadotpT+cTrDvMPKVrVCLh+S/9IqC41TdVaLh+S/8ASKXXtQK0b92I2Ac3mlUFwu4ZIH3McV7b0TS2bFtLSKRt+IkmXPdoIET5CvC+ntN+1/8A2J/1ivoMsmZrJ7QJFhNLCtmU6Sif4wX1NmyB/wDlJP8A8CIqs/4Zr/61TB+En7o0Ub/iJdR1RU+Jbh3Dgjwkjn/UPvVb0LahfErujBdoZNwYKucERAyQfSr0l/4+XreRVTJWsNbT24aq8V2fwbRjH9P1rx7/ABHM6658hiu2uaoDOu1Int75/p/F60q6jbe4dzXC7ABSzzJg8kmZPOTUYakEe951dsy2C2nof+ELoNJfV4Ie8Vg9x7pJEfX8aC6n7Bqbze6ulUADAFNxyTIB3AYgfcVx/hvetiyyPG83pA9CLYWPqrYFXzWkShUhRJRjE4biB57gtBquyVmK84elSUU1JF7zxr2g6ctq9fspO1CglomfdK0mPNmYfWmfs3ZP7DP8zH7N/tQntdfZr+okwRc28AZVEngZzP0in3QFX/w0leAzD6lt36027HhC/h9ouBar6/eedawzcf8A1N+ZrK51PxtHEz981lOjaINuY607eIfOrj7Zaf8A9PZccEj/AKP+1UMXof7V6L7RQekK8ybdwD1yq/1/CkK2jofGOAyk2HyeDAIg+sZg4PB+/FTA+H8P6/pSyxeLEEYJnn0jE/Ka6bVGFHBMt9Jj9PxoxUzlYCHiuhSpNef5T9T/AEovS6ncMxPp/vVShEstQGF1lRe8rXvaraXuJID4h8q6oX343DPnUh1A86mxkXEYdNP71P8AUKsv+JVgLqkjvaWqp0+5+8T5in3tx1gX7lu5t2QmyJn4TE8UJgc4+c7neI6iuWl52iT6Vh1C+dcm+p71YAy5IMJ6SiBiNo+wp1q9BYuovvr3uUVtxIQszYI2qMDcZ5JAABNIdBcEkipOt3ptp3/eD/pYVFjxBJ04UuHsLoVtPeXT3f2hcMGCMpAIGGUgwwjOSOM1aG0u8Avc2KqhmaJAGZ8/KqF/hi7m7eCHbie/mB2Iq+vqXQQRO5QMdviz+NJYgWqmHo5sgybygf4k6vT3f2d7N33nidSCu0iNsHuCDnv9Kb/4mLA0oHmn4qapHtH7wOq3GZiLtwAtMmH2k582VvrNWf2x6i95bDPEreRRAjAU04qWKW21iNW5c/KVTrhPviO8L/0ClLtT3rlgm85H8g/+k/pQq9EuboOIOcNiBLduw5p8VABrFGpnNF9se7uW28mVo+RBirp1L2ge83urjqltviFodgZ5YAsfLgH60Q/spG3lg0QcEdoz9RQfUejqbkquMAFjnMnn6cetBdMxBI2hqdZVBCtv4TNV0Epo7epNyELKollBMhjMcxI+0eU0iu3lO9iWYINq5jORyMRJB7YxTux7PBWDAqrcyCOxMd/SpdL0ll94qztO7I7yMkgHNV+UgZesr2n1qqJQ+PaFG7I8T+LH+k9/I8zAAv65mLbjPM8ZzPbtNOm9nLi/wfYd6y37PMTlYzHA8if0ogUA7Suh5xKOotuUxEff79qdaL231MFbpW4scsJYHsQ0zg5zPFE/+VHaAqmTHA9T5fKqlq7DI7p3Vip+hIP5VzU0bQiEWsy7GO+uX2vm5cCEB7jQPKSIE9/KfQU+0173WisooLC9bDttE7GU8n+VlJM5ypqvNrHt6VYgFhDSA0wwIwcfwqeOaut7qKNoLNhbcOtss7QPGzpBOM7vFyaBU2AtpeXBJN55naAjIM+ma3Ql9Sx3D+IBj8yAT+JNapzLFc0l1VwBm81MYzx8qs+rvh9Lc8X8O2M84Iqnlcn5mrX0+4P2VxJkriI8jjig1tADD0TckRCltoUruwQcDuJz+VTanRPKwGMKPLBjPJ8yamcsdoAZYMGDHMZ/Gh0uM8tuiSYlvqfpmrXO8jKo01mh01+yng8kVPb0TqMRnMFvL5fWuRoyILFf/kZg+hPniuLqQwKlYnBxj7+tRcnnOsq8oQlm5GYjmc48h881yyhcNcWYnG769zWtRqrnhO8EFvhHmvfjzqS8y7UNsuXn94DABMZiB54HpUa85fu8pmhtTuIJMCRPHpNTaj3YJWJI7ZzPr5UBprrgwzsJ8uSRkTPapQ4JU7m4IIMT2z8ua5l1vIQ923OEqQhWGbnEAf0pl1K7vIci4UUgSANoJExI7mOJ/h+dJVyVSRjv59vKrx7N9Fu3dPqNM8DegdPFgXLbShjtKs6n0rlRS1jOZyFJA6SsrqLf+Tv6f1rosIDeAA9sE45BPFKGskckSO1dgc4H9/WqGmJdahPKM7GpifCvcnIFc6m7uUYAgzG4HzH60K+Owz5z+prgt8v7+tQEF7yxYjQyyey/VhprpuLbkMgVoeATOW7xwMU91ftjug7NsLGW/H4c8V59u9f7+9aJ9aG2HVmuYRMQU2En1xLupBLQZJHEkye9WzVJZX3H7R7w2wwwjwSQpKglpABIAJiYJiqdbcjvTrWdUFxbcrHu7in6Z/oaIym4tygbjUyxav8AYrl7daVrVyBvRnLrAUwVZYbI5BHaQa3oumPdJVLllf3ed12AFmGMsOIyefSq8+tQ6pmBi2wWMHg8YkefniaZW7K/DvYgqMbWiRBGd2QT3oNTkT4S1PVb89YJ1rR39C1sJfDWrvw3LN4gEq3iEAhkYAryO+JzVl6f+1alNyay5aKxaII3b9qqQ5k5eWM8/SqX7QWgt4rO4qQJ9cenrXonsVcQad1MbjdfHcwFXjvxQ61QhAywtNFYXIvCuqae8yW1s6hVKIFctbRg5zubIO0kk49R9Wel0mrKKRBX3GwLtRSzj/3wCjMw48IEcUD0dUljEAhQO2QDu7eooNU/9SoJug+YfIkswjBgDI5xIiIpdK7jQsfWXrYempyhfUQXrK620i3LmsW5413INNZE5kZ28SBmMcxS3/EHrmr098G3dVLd3KW0VDsKgBxLJLSTIPqRFHe2t5ABGSbiDnHrPpnsO9Vv221HvWG6CUJAAEKoIBOe5mJyeO1HoVahIJPWWbBrluBy6dYZ7PanW6pXunqC6ZQ2zczw07ZCqlsBiPFzxzzBqv8AUfZvUWr5W6S4wfeW/wB4jK0kEMvmAYUkH5V17N9OZ3MHaB3kTJBIwc9jwPKe1d6i69ncs7WXJWIYHYGUmU5zzPf60y1Q3KrFOGLxf1lyyBXmQpPiEH4mGR27U61N02ntkkbYH8JGQIBOPliq7rSSbeSdy7T6jv8Agaae0GsV1AU99sx5fOuIPdHnL6a+QinX21t3biY8NxgPluO38IrKa6nog1BF4BCHRMktOEUHhgORWUwKqxHhmVu9qGdjcKcgDAEdoj17VP0tg4CkwJ/oR+dC9OJV1BUHsA3GSKPQkMTtUQ8wPOBuUeXP4YqG07sMguM0sa9EQjcXc8iJEcH0mqf022xcQFbG4g8HEceeasV3q7ptXbmDwZ7Z+00hvWdrA2+SJG0xxzAHah0s1jmhaoFxblCdfePjUgTIyBHEH17zFQ6TVlUZdqkHMkZHH6xUWoO+CDJiJ84BMYHMY+1ObS8TpifeLC7s4ABED6yB257YsbKsqLu28W9PtISd7bSVJGOPWScelYlq2UYlyHUCFHcYBM/cx60Rc6TcCh3BM+E7RkYIGAM8T8o9Y6vdOKIpLLLAggMcnO3mBAMD6iuLDrOCN0guks2yTv3DwzMT9fhok9PlVZSpaPhGW47jscigkuElZB4lt0wROPX/AL0f02wqvud2Ef5DgiAeSOMgRzXNcTlsRa03o9K9vYzBQr8EnjE8ecfkav8A7PawK9tgfDHM4yIqgMzOGBVyVMyeSIIGYg+EmfU1JpHdSsK0AjBJjBqv7gx5TjbKVG0b+0/SY1LFQoW5L/I/xfiZ+9JNPo/ENxAETMnirr1O8TaYgQ0YIOR9eRNVmwS63BbQbgOd2QIM89sEek+tFr3VieRg8LZ0tzEFfT524Oec8Y7Tz3qK/ZOMDJ24nntyaJ0WlL7m3AREk98emYxnPeo9PejnOZjnuJP+oRj50HW8PYW1maLRbyQxC8gzPI7YrjVabYR4lIYGCPT5mjTa96SU2op4BbuAPT5ZoA3J8s8/3FcCSZJCgThbh8+1HaO091gdwEMviIkA5iZ+p+QPlQ4JbAAJY7Y/LtTxU92g4JmFI4Z4EtMfCuIPyMCTXVHsLDeciZr3OkVXtAw9DtH9+lMOmKSAjAsRO2Ik4G1fgJJnjP25oZ7CFF2qwaTvfcYiAT4YBESc9/KjdVp7CJw+3arvufcf5VB2iJJmI7iSdtDdrixhUCnYW+c1qtMNxZp94DGeSRI7+vn+lcJuXIJHI+hMkfeh9FdLiYQ9496Vj5LIqba3ZWj0Yf0qpU7GXRlAjBOr6pV2rdgDsVUgd+6zUY6trFbeSrNG2Sg2xz2ETQq2nkDbdWeWO0rESTkA4AJrlHvNttK4AuPuVbrKFQcSWMESYAMx4GqmQXtYS+fnynfWerarUBEdbZKtuG1YJjMZOR6UL13Kb7l1PFgKmWVo4ZWggdpE5FR2Ev3LhtqttmUEnxhQdvMMx2n6HNSWlwC4gMrb4OQndhI+KAxH086sBktJZlcMqEyPpd/UbIRGRVAU5OSbeCVY48MmRiCPSkunvMCyuYPGftk0yfWFDvUvbJ/hVzgR8LMILfLihW1loptgzmSeSfQ/fn5UdRubbxI2BGsHv6wqYwwEQR+H4RUN6GYZIMT+Pp6SaI06rI3Sqs3xLAjAOP4QY7evFTagqhO2GAMLjMQM+sk880W4GggiCdSdIZ0rrbpaRAWgDEE+dboWzp/CDuUSAYljE9sYrKEcl4QBrSC100Ekkkf5Z58+x+Y4/SuLSMGfMk+h588jmKvPQ/Y7U3WfAFuC+5gQsKJMQM8x9aV9V6XdtXfd3E2t3B+Ug49PqJqvG1sYVaCsO6dRylf0twNCqm+5DH0CnxTnvBHzrTIwaVlMDZGJDQBBEgAyT9I+TC9057De+UgMQQGPw+L+FjEL2G4wPOPipSmvuo+fCUBQKcBZJOQeQJJE+npRVIbVYGoGpnI+hjPTaHbbfKicgQCfMQx4mSKgbxK0O8iSMkcTPz3SR9RR1i1aKLcto9zsTJOQJb1wV5OPFit3y6KsIYTxs6iREEFTB8jmY88UPNr4wqqLX5Tjp5DlLdxJaSNvMgnwfUEEdoFQ9TUG4EQQSBggg5nYRPCyRk4/GjdPqBdcOCqtbUEMSZUsDuMA7SBxB7nODg/qVld6FSX3+FixAhQxKGQIDCSPIlhiqZrNCZcybytNoNjMji4zKAwgjMmB4ROJiRM/LuZ0bUO4KyFDKSZWeNwIEnyg/Wp7eje5ct9n3uG2kiVUE4LEggFCQMnxH0o1OgXhZUMgEeKTAwGCtuBIIIJALDHGc0Um66xa2VpqzpkKN++BaMqoMjiATPluPmaVanTolxkBdtrET5waK3W7aNauI7y24OAqgqXOR4i04YRgiO9a1F1S7e7aEORPPGTJzkyfrVBcGXOUgWj3SMrWxg8dyKDtaF7F3eRcCMp3FRBUxIyeMZx5xU/S7vgE3Z9JH9KOuob9lvEAQ0ARMwJkmI59O33PVOanA0AKdQysaxlB/dOuc4OSD2aBEif74HWmsSAG/h3KAR/mEyJxERBx2q39H9hbd39pN641q7b8UHurAsLs4OT4cHAVu5Brb+y6NeQe9G33ZYLb2je1trY3FmLYYMJMj4IEk0ILppCtUFyZQdTpCphl/m/rwfp9K4KET4fX+8069pNHtYE4+ICGQyATJ27iygnieR50H0nppvMYnai7rhjtMAD1JwKtmstzKDvHuwro+jjx8FvhPO0D4njt3AHPPpTS7b323KAzt2gAYCgMzAkBlkwCQQJZiJGJhvPL+6AUHAcjwgR8KZOAMT6x5Udfd304sqrRu3NKv4j4QrEXLbKWloEbTGZOYSZiWDe7Rt7KuQfOLLYJS3uM2bZYgFQMk4GADmJI7AHzyt6/qtwAU4+Jv5mOPsBP1LU867qV90qjwBBsRcEEjLkYBOZyeNyiqrrn8PP+2aZpDOcxga7GmMg57/xF9vJj1rlnAPfHPau9OPFR37Bv1URCFuTwBsLE/IDP4UwzAHWCVGNPMvUCHdG07bNxYj3g8O6Y2A+JvlIOewQ+dEPauNqtish8YVSr+CBt2guSFxEmdviJ4rvqrEKLaCGuxbWDMIMc9pICz6NJo3V6Nbd3aCWkqXDKQpbB2Zt3luKCMMH5PyhINc5rbxt1sAnT7wRun+71Pu1ZvdqWLOy7ZgHc+JUkAkSrQceeR+o3iEgAA3DAAPCJB+0hQP8ASw+TfVJb8S2ClxbzCGRAAQGPcIv8TFZInwZqn9U6huvHbGwDasAfCDg4/wAxlv8AmqaYNRvKVdhTp36yO229vMAT+IFB3kgkfY0WAhJYsJYztzwefERg/ei9Jp1dgBjw7T4pjsIjuTFN5ssSCFjB7GqBKoFkAhlkwdwWJJ78D7UXqtatwHcVVjMATjuPScn70xudFS3JTcSASJXuMAiBJAzP3xS2300t4lgcbfp8Tc5OfpAoWZDrGMjjScjVKvhKMYxIrKZiyoxJb1AP/wCtZVM46RoUmt8Q9Ja9X7camBueVMiFEAyZYALB8pU0sudRW94sZwSPWO5z50l098Opjvyp+oBxkd4OPzrH8FvapJG7cScQZxPzEeLgx2OAPIDod4TQEFdvCWixbBWORxHY1Xet+zoIlAdowAOU+UnxL/L9o7kaDqREA9zEU+019TA4/T7+lABek1xNKotLFU8r79Z59Z1t3TBbQjxyd0HuRwSPICZGJ4ppokuKW2y1srtILiF8OYB8o47z3prrekLeUsAN0k+hz4TjuBiR+IxVe1tm4ihWZgqkT5jOJAwYgEMPIccBxXWp5zCqUalA97bl7+8Z9IVULG7aIQEZA8IYSzgRPGxh6wRR3/ithFhkIA3FVKRKuPxG3wg/yjypDb1JDgsxDFQ1pixIXafCYmYJAOAZk+tSa+1dvtbkeJoUSTJBG7vAhTu/SajJ3rmdnOXSN9LpLN+5tTxuVDMVuFMrtBaGX+aAA0yDVm6jrFFyLiNda22wf8Jd4lRcPgAKiThidueJmK57M6N7V1Q+9DuO91VfAFmRvY4DDa0Z7EjFH+0Oqu3bllLV2wxcOrO62/4WVhLwQVIFsAZBYeuCqwvaLOvPnI+qdPR2V9Pa92tkiyi3GRhcMG4JDH4zcdhs7j5Vzb6Eg07t/Gqq7oxUEM0e7A3DyaCuec5FJb1+9wx8ZAgIgAZY3o42wYgKIIAG0fIL70qfHPMST+I7wRmuNjpJQMLG4lh6Y7DGxR/zr/8A5pz7P6a295xdEgrIVQWkswUmQPCQCYJ7kRmkWnv23O5bjA4JBZFiRiIyRTbpXUUsXQ53PIKEC4C2YIiACMgd/wDeae1pFY31jO0q2gBa1iICX3lwV2lSAgbhpVWcD/SpPAg3qem09xSEurcGT77JW2QJCkySuMxyABniR9bt1Ydben93JJywhivjJ2jO52b4pmG/yzUvS+gW0RgSlzbdDqwMFVuW1Fwwd0R+7AOZiYqrEXtAee8W9f6C25VNwKjso2tcYm4zKNpVYIBgAHaAAAMCK56hs0Wm2Bd15ji4HPiOFaUAgqvAme3maZXva6zqLa3PdCw9vcAVAYhe3Iw3P3PpVO1d9711rh4AAHkqiAOFIEY7RJoD6tl5CaOHpFE4jae/zNaXSn3c5yfFIPwiJJlWDZIMR/CIPNPUKuttgFVVtkWxAIGT7xgQilQ0HHGT5YCLi8LNtQBbtrJgqdsk7mlSjKWgQBuGR6gD+0+uItwp+PwkT8KqB4fSZ79qE13YKP8AyGpgC9Rth95X+p633l3HwL4V+Q7/ADPP/ahNW3gHpj8a5tt4hWtXx9f1rSVQoAEy6jlmJMH03xCrp0WwWQFgQHPxRgIOScYkgn5KD86p0jRtdvIinBOT5D+I/bj1irr1O8LVuFJBYQFnhRgQDHMAfIMOaTxjahRuZp4A909JF7QWlR0C4Z7YXaQoO1p2r+8G1w4KkwRnGM1rqOkNm57tWUu5G6FIKAkHaYZWRliS20gjHEyPrLb2tpBEOinwsxjwjdPuywR5HcTBySZJP1WiuK5e5JZoFv3gmVKiWkSciRBJwT8gD4Vlm77+fv6RX1rWALccEw8omexEE4xIWeOCwMDFU0iSTFPvaS7uuC2oHh8EKMbj/wAT/wC3h/5Aa9C/w39itO2jd9UHLXpBVWIhIm3O3Ablx38Q8opujanTuYli6gZ/ATyDbOBVm9nr6WgZe2cqSIIfHkCsGJ55Ga59t+nabT3has3N4RYJIWPkSMtcEjdgAE4o7U+zum92lv31xLiLucva92rMxkgljI2hAvcAjzJojkEawKtY6C83c0iG6CU2WwYN0t+7An4QwaMwOM9uaD69pVtXbSi6WtgfwjETKglfjJE/bvTr9iuoj3HuMiOiJbcsotkr7wBVmPBHu/F3O4CcVUOrdWffCNwCMgEcZgHH/egIjZ7R41F4WY+/t0hVzqFgmfd3M5wRGciJHEVlIWsXH8WDP8yj5CJERxWUfhL1+sB+pc65fpHKalBm2SWYSWc4x6fPFE2dVuA4JnaeM4zgjK+kVL1iwgvu1sBVdgjEQyho8UBDwRn6NxU504Zo94rApICjAkkT6EFaoVDWsJZa+UEudPD3/MEa3jw8jO3vjnb5j+Xkeoo/Q60iM0s97thbmHmMRzOOODTHQ7Gb94SpIIDCIJOBPkfURPockDjTWPUMRkMZ2NTB9DROosJdXIHfMefPP6486V3EKEgzAJAJ7+XYfOpbN/iliOYmyMlRcrC4ibqXRGtkMo3ZELyGgztAmf8AkmfImgNL1G4JaZaQQZMiCCIgzzV7sXgfI+hqo9T0UXG2CAG78R24zTNGtn7rTCxuB/TsGU6GMui3rl64zXUOQACqlf4twB7uoiADMBsU16zesm3csC1s3BQMfAVHgI7jnPmCZ5qR+tAIP+EkAFSxmcchRkEg/iaXdS11q80qLjHjcqHPzLEAfah5mLXtYSoFPY6zixqFQqUBBXAzjt5fX54+p6ae3eHvLxCfwj1EQTLTPelIRu1r/wCdz9EA/OpW1V+I94igZhVLRHHxsasxJ2MsE7tlU+/OFN0/TWlPugWcQD4d2DnuPx5jFEdPUl0DIdpORCj+Ex+MUphm5uu0ngbVk9vhXNG2OkOeLV0+vi/Oipe2p9/SCeg41taMNfpHVA6SRBnzBGJjygc1VLvUL4BIYx8PxeYgj14H2FWQ+z1082W/5mj82qA+ybH/ANsfW8P/AN6IpAHe1+X9wbUmOxA+f9TNa+5EzJNoTnv4pJ8v9qX6e3JXBAiSRJIEmYKMMwPhPJ+cU2X2ZuqIW2gnmLiSfrumurns/qSINndxEMpOMD4TOKXvbQGNkBlUEjTxkWv1ai44U7UG0DJG4KDtZlMw0GT4iJJpB1u3ftsdPeG1rZZyJEnftPnnhftVo6LoAdYlrVg20BJbdAAlS2QcRxHzFKfaq4+q1ty4u24OAbYaAMbFyoOFxxzMU3hqVwWmfjK9stPpcyrKpBrv3JPNWGx7OXj/AO3HzMfnRa+yr/xOo+Wf6U8uHqHYTMasg5zfsd05Pdlism4/u/kF2N9QS2R/KIig+o7t4d02o0i0GgAhdyKVL4JUjz5nsaYXg+ltqqmQWLTteZhZ+CYA2rz5+lMdFpQ0OwUHYqwNmxjtBk22Eh+WmZbkxMVl1ktWM3qdRVwyAaHW/rFnUNJdYm9dJdgAoZgAcAbTunxr6QD+dFX9aN7XJQbB4VVFUFsgFVAgDcd+O08VP1+8ArKNsxgDGOwCtO4f0qrv1dbVzaFBZRMsYE8gj8s0NqeYgDWTTqBUZm30HrA+lsg1BZ98WwdoRkDbiIBPvCAVyZyORXr2k6bqUstcNx1UKHFpGBDnau0k2uGCqBIJ7QTyfJNXZtXWY2jtLSSHAWZIMYwIMie8Dzr0f2b9nhY04ti8z3nafeWbrG2gCSuGgQAQTgSTHFHexHjM11bc/aIb+lfUXTcuXRfti6Dva14SqFmKLbJ2mC6pPMuM0o9rfaK7cRLLW7RU7ms3D7wPtcFW8PvGWct8UwTI7046l1lLOpNq/wDvgFLfu2YKu5QQnunOxHktLwTn1wj6Kti8zXNRpru1yPcuA7KoAiME7jOZMzNSt92lfKJtJptTetslpidrKdu4AYVhgE85HHlntRXR+ktLKUJvsVVQwTaSWgwSCWORgVcrHQRLWUKtnAIC7mwQTsiQB4dw8vkKsnStPpbdzh7otTbKqgL24jdt2KLtySQQcnOalyeWt+n2krVABOtx7vKRqemaVGKtb1AZcNFu2RMZI8YwTJA7TyeTlXrX6VnuFtxQYAVkIYAABZEYMAVlWFKpb4ZP6kf9vfpPNb+jD6s22UKC0oIYhyCN4XcCNwMjxEYInmpeoaRBeHuSuMDbdJLdmEOYUDyl5iPWrPqfaT3aXl0lgsnukW0xcAATsOxSoG4ARAk4AAwQA26KRcVX0gDm0Htiy07I2gys4MjxcjM+ZFWfYCSqgmV3W9D2TcvHaGEK0jAGOOd0AY55HNdaTpVwhAjBlKzwQR5CmN92tHx3BcbbCbVhEMFZGSeDOSTuzycFX9Y1lFWNhWN9xsnMkhe5bApWo7DQax+motmYWt9fORey18+JDJAAI8xzjPbA+9PT01H5UH1iPxFU7obvacvAQGrVo/aYz/wxHcz+QINI4mm+e6TQw1Q8O1tYSOhL2JXPn/Wlmq9kNzG410BMTuwBgf09KKfrl5222l3ueABx8z3/AAFcXNFID6q6XbtbBhR9ufp96tQo1idDOxlREX/MR79+UBt6fRWzttK+oufyrA/r+dTvorzci3YHly31iY+sVI3UVUbUUIPICJ+cc/WaK0XRtRfggQvmeP7+VbNLstz3nNvOYdTtlU7tFYGvTNMvx3HuH5wPwn86YaIaeYTTqY7kSf8A7bqsGg9hlGXMn1wP6n8KdWvZ5EGPyrQo4PDoe8bzOrdoYpxvaV63rbsQEVPkIx8xULaZ2Pib9asz9HXymom6XT4XDclEzWq1ubGIH6WwAJkAzB7GOa6PRrgBO4gKFJM/5vh796tWn0q7QjrKzMzEYz29B9qK6jaBHgX4gFJPYLBX0oZqoGChR6e+UKqsVzFvrKJ+xt/nP3P9a1/4e5/jJ9JNWoaH0rhtJFGPCPIQOdxzlbuezysP3pkDMA0s6F0e5p7l2St1XVSrIZGGcER2IxzVuu2j5kUMNGR3P3NSlNFIIAEq1VyCCbxffS6fhQL6tB/CK3ounqx/f3oGQQgC8jEGD386MfTnzn60Ld00dqJUQOuUn0ladU02DDlAOr9GIM2NUCI4uKVHy94sofuKRavR3kANxbiDs6sSv3BKmrE6MMqT9MfjUa6llmMTztgT81+FvqJ9aw6/ZTDWmQfp7+k9Fh+3idKwv799ZTtVauMQGvErmGIBKyCJEDmDVc6104qWubwfmAe+IMfoK9E1nTbdwFl2owzKyE/5kybfzWV+VVvW6OZR1z5fkRWXd6T2bSbASji6d6R+Ur3s21p7ii5cCARyMMe43cL9asGuXVMQNMpVfCLig+YWME8cmRUaax0Hu7irdtxADiSo9G5FcW7IUb9O7KRypb8Mf7/SoZ7vmO30ivCcJwzvJbfR107sTbW6CeHJBkZw3mZmCPvWW9Cl0l7LrpVIGxGDBbhkeGQYEiDxEHMTU6as3bLLvkJkbvjBkwh88HB4P4UT7Pae3qL1sXrr21DFiokgkLFsDxDaRmOeBjOJpVSG786vRUpmQe/e8b6P2tuWrSo6W0CW2O0WyoYBTtUYXxArtkQOCKTaV9VrdXbvaTclouBduhZW1ADskwPCVE9p3wZ5InUBbuWdWz7mIdxbgeHLCH8zhUxmNp7kVP7K+02oZbdr3h90Aq3NtpmPh7ygAJMDDHzmaYVr3MRalblaWC/1u27Fvcos9g1sfWCJE8/Wt0H/AObmszathdiEquAhicAr2NZQ+L0zesIMKegk/SfZ7SnTKPGl5UQySHRbm07gIAAPxAifsKXJ7y1dtILrFQWe3kbpcbSGIUMPiOOM/ZXpdBqUsqbyKFJBa29wm6wCyGNqZUHw4iYAPzF9lenMq3Gn96jESSY8IBxP1M/9qrUFg1zGMM5Zl6DXXwjnqmiW1qGZsqAAFByzlRuUfeS3aflXOt0kAXL0b48FsYCifI8ep/WaJ0rod1+7JCYQH69u7E5PqaSazWvcYsQc9pjHlSqXY25D3aFd2J8TIlts7yft5fIUzsWGdltoPExgeXqfQASfpQWjuEgkxJPbgRwM1aPZVABevMP+GuPsSfyA+tF3No9ph6JfnC7l5NHb91bALkeNjyfU+Q8l+p9UIvtcbHJ7n+8Vzq7xckkyWMk/3xU2ktR6V6TDUForpvPF4jENWYsxlh6F020CC8MfXgfTvV50WoRePvVB0Td6cafUntRXXNvBq4XaXYakHvWC961WLOpPnTCzqaCUAluJeOkQGphZB7UBprw7mjk1AoLX5SygGDdWPurF115VCR9uaUeyOve9v3kQFWABHms/MgVY9XYFy26Hh1K/cRSj2b6cbRuAmSRbX6W0C+XnJ+tER14TA76SSCCANoze0PKhrmko9sc1GzChKxkMoit9P6UPd01NnIoa4RTC1DAMgitrMdqDvKO4preNAX1NNI3WAKxNqEz2iluqjiKb6m0TQFzSE1Z6nSWWmZXdUTPhJBHcdq4I94M/EmcD7kenmOxyOTTHVWBJoJBsuKw7HPqDgj7TWPjqPFUtzmr2fiGo1Blii7ZJMASfICfwpdZaMjDD+/tXo3S+otaVYtziINx4+0wKomq0ZS66nvJH2n9KwaVS5IM9diqTOCSLW21m1Ib95bxcUQRGGHcEeRorSWwLPvFid5OZkSuOO6sp9OD3pdpQQ48jg1Y+h9HW6bqm4E8O5UIMNCndJkbRAAmuqd2KUm/dE66dgILwcsbalSSWJYyW2gcxgNS3pwu2nIs6YKhMlrjEsfKAcLk8hJgc1ZjZkzGe5j8yOfrUVwR5f38qgVtx1j//AMzUF2tbprA2N45MT35/qPyrKIFz0NZUZvCMfo6Pj7+Uwa5le5qTaFwAgM8ktuUhVHu/4QzYJjj0mpddaez7q82mt2reoGXRxtnm3uTOzkrmZzPpVtHeuqwf3ji53beNscQJUMMAZk5AxXXUNXce0ylVaTuA3q8mRmQQeCewP3rQazHXnPNIClmAtbw+nzjzq9wbPDGWz+Jj7j8KUe9gH1/qD+lT6Ab9OQysHWYXxZjIySeR6mgL1ra8GQJ+sfXml0WwKxpmXOrjbSEaG/krxORVp9ntSo95acwt5dk9g2dpPpkj7VUb9kT69iPwIphpb+BJz+dQTbvCaOQVENN9jD35giIwZo3SNSq4xbPess6tk5r0VDGU6o316Tx2M7NrYc6jTrLRpbgHNNLN6qjZ1c8Gm+h1HmaMXEQ4ZlksXaNt3aSWrtEC/FDJkhY7TURRek1MuqzzVZ/ajR3R9RF1Z9R+FUC3kklRLql2l2svG28g85H6/wB+tbW/Hehuoj3iQORkH8xUqljBceNrWsDAEd+1Q6i33X7VW+jdRAfaSIbzPft/fyp67x513DynSS9U84I+qPnQ93XVH1a2Y3Lz3H60ibU+dNJTBFxKcS8cHqC96jbUA96S/tM96z9oouQCcDH1tZqLqWqS2nEseB+ppUOp7R4efM0p12qgyzCT580KoAouxsIemGc5aYJPhOL7Dmo7NpSZbgdvOl+s1u4QDApVqNQwja01g43GcQFKW3Weq7M7I4JFWvvyHTznovT7O+WPA4pR1HpXvSccd/L61rpPWRsGcgQQfw+tSde9pzprAuWrG9eCXxvP8UfL9KwFV89hNepnpZm5fiIP/LNxXBnAMn6ZqwdKGnsNca/cW2ygBPFDGTmO5x2pp7Qf/wAe2VFsG4VkO0IAwPJBznGK8v6vqltNetptNxInbkSTPPfEjnE0ekHrtqfCZzVUVCRpHfWutWFd2XcVLkooUjBYwPEMQPT70C2qY8BV/wDsfuYH4Uh6wwuaazc/eKWBVpXwMwIyCcf5uPKmHTdFfSzvHu7nhDC2bkMq88xnGDMc44NOcEKt+c79e7tkubeHu8Jlv/yP94/ACKytftNkwXvXLbkAsn7rwkjIEpkDz781lTlPSVNZb84o31v3lQC6Z7fYf0rvd8vsKnLGhUJnZz2FTW9MzglRIXn0n/tQwvAHxEAeZH+9TabqZtSbZU7o7HIHzOOaghuUHWdCtmkqHG3ny9PP6VKp8u1LbnUGdjKifSQPwqW03mCPk3+1SaZgaGKCabiMrNzNMkQEQQD86T2NSJ+E/f8A2phb1HlH3/2oDAia1GtTcWveEfsg7Sv5URZu3F8mFDjVHAI/H/atNqB5xRqeKrJzv5xav2ZhKutrHw0/r6Rrb6rHxKy+sSPuKITqanhgfrVfOrMEgzH60OdYCYIzzTa49jusy6nYlMfDU9R7+0tB6jFTaHq8OpkYINU86lflXV3WqhjepIEnvHoZ70enjVvexidXsdxpmXXz/iexWtRuzODRlu4e3Hz/AErya17d3VAG60YEAlewx/mp1o/a/WFdz21CTt3e7IzjsW48S548QpxsbRO1/SZh7DxA/cvr/UZ9csi3c9G8Q9PMfenXSOqC5bifGuG/Q15/r/aa29wlmBYx8K44Ed4GI/WgrXtcltv3fvA3GFE/ao/XUuhhz2JVKi7r6n+J6wH7z9aqvtDaCHcI2t68H69qqF322uNwt557SQPstA6rW3Lm97gFkqsqt3cC/osj86g9ohfhWTT7DVdXq+gP3lgudRQfx/b/AGqFurAEwCfmYqlt1C6fIfSprFpSpa9eZRMQATOO0f0pWp2hXO1h5CadHsvBryLeZsPxLBqOvxy4HoP7mlj9VLfCPqaFta3Qpxau3j/Mdo/T8q17Q6q6FsOtuzaVwSEQ7mA8MG4IEE9s9jxSTZ6jd8k+cfFenQW1MADoo/MNsW2cyXA+ZwOP6/hXV10RZZhMwQvi74EgQpiOSJpx1K/Zsm/bLvfXdlDb220OCskD4IJiDzgk0r0ircS7fCqy6cBrlkGEcOY3HEQJ/EUEJfeXfEsblPrDeofsw0gv+9v2b7gpZQKvuyD4lLTnMETIIJGCIpNpxduXLekv6jwmJG6YmYgkRIkH6GouiavT6m7dHUL9y3a+O3tJlTOIWCuFxmPrmtp7OvqR73ThrdvO17zCXG47YtopgRPJzijFVQC+nvSI2eqxCkn3rptDejaltcV0dzU29O1tQmnaCxYoPCpYGMgN4vM/SoOs9JtaHW2ka3buLClJL7Lrk7WLbiYCvMqMeH1IqLqfs9qrV1biEXG2gKynxAqBJaY8RIPEzPNT6a1fvOtm9ZMKpbxqdq4JxOJ3GYFX41NV7n3/ABIXA1Xaz3Hy/M79q/fjUst9lT3iC5sD7rdtjgN4MSIyBjxDmlnWOpWbZsMpdwbcXGgKSVLAhTEEZ8vSsupqzbFt7bFVYkQRMwRuiZiDmk/T+lvc94Liv4F8OY8W4f5sbYkmoDAi7EfKWai6Mopg38QeUc6zpWlLk/tLrMYwYwPSt0fplCIqkqSoAJ8zGayg53Glz9P4hjwiblB9f5lWtaoM20PcPrvaPzo/S6hDI3XZ7H3jeXzqvaQGZGT2Az8zHPE1M7Osz8sHzptqYOkQp1iBciXG1obFxQCTcjnc5OfTOO9QdbsW7NkvadwQQNpIIyYxiRFV7pGuCbtzlSR4TzmRj6ic1zr+pm7K5g9sduDQBRcPvpHGxVE0fhAbwhWn6t4Qz8liOF4AH8vrRuk16s20mCTHwoe3+nzpSbCKwtsNxxlSYEgcedCnUlXO0cHH04oxpq20VFZk+KW7UqyiQSTIkQkx/wAoBoXX9W93chlIWAY2rJx2Mef5Gq6/U7m7cDB7+smTVtf9n1GkQbD70qJfiGHMTOD5cUBk4di2oMcSqtYFaehGuvOas9XS89sWgyz8QKg8TPp5ZpZa9oHN5AUBXeAV25gmCMd8/erL7OXreltFCOTuLEeKSADkdvCuB5VovoDd95C+8B3SszM845P3oXEVSRlJEZ4dR1VjUCnmNpFb6npoa0WCFmmCrbh4sKWPMeXoKP6RpdFeuWrBu+6L7lF0ksSwyJUwAG4EEEEgd6ot3Qtcv3CpEbmcbjGCxIme/E0P1KzcG0scmREjBB9D5QaOKSkjWJtiHVWOXnoemsuvX7CaRI94xue8Kb1wpgnsc5A8/wClP9HrFu6e05s2Gu6jc27aqhgGZRzAwy7YJ7eVeb9e6++phXVRBmZMkgQSfn+tRDqVxrVu2NwFqdpkxJIZueJIP34qadJgne3MHia61KoKE6W6785dtV7Qaa8LwveD3VsHToywd5bK+FcSDIEACB2qudN6wXvWluuTbDgOeAFLAOR5YJPz7GkWqUlQ5JLE5wePnx/3qJnXYInfPi8vIAUVKYUWEWquS2wA3Et3SX97qfd3Lmyyu8qywSVmAFLSFJkZPlNd+zl97+pCjaiBwtxpwiuwDN8QLQB5+dVvSa3agCnNa/8AEAJgEMRk+sz8/wDtUZNdpfiC17+/CMvafqbi+6btyo5CMCRIU+E9vIGhdR1JrtkWyXdt8juRjgRz3NCDVOo+fM1A7jaQBBJBmePMRRFUDlAswJvGnT9ewKIqbmELs2yWMc+cz+VLr2quOSNxySYmPw7UV0u+iOlzDMBJJ7dqFu7ZZ1JzMCOMz9oxVQBmOkszMUAJhGv221TZd3sVm4II2mBie/f7Uy6rdKuiWyQm1QBgEyoJJgnJM96rjXdwAOYNSftO4qIAg9hHepySoq2vaWfrXWiiGzYIS020kA+JiildzN/FundBnI7Uq61pltMFt3d6FQ26IkHiRuOZB+1JrpPejHhrY8MMoAknkdhH15rgmW07PmuI36L0y3qEZjqltlTHuyplh2yDicjg1LreuakH3VpjbHYCJUAcT5ACq3YYqG9Rj6HtTLRdYuG29raH3Dnb4xnPiGfvNUemb3384zRrgC1ypPMc/DwjvT9cuG2FDHbBJY/EduMmZPYn51XNV1i9daXuOR2XcYjygGprlhysIrKIzLfOew9KWmye0mOccV1Omg1tIxFeqdLm33lh/wDGriW5mYEQfwpbbvm5l3csc849BA7fKhdbeBwOAa4tGXWPMD8RVlpKNQIOpiXawJuBLFrLvjb51uhdQ/iPzrKicW1ijSmCI/vIqfqvP1/SsrKv+6CH+uLqkb9KysohgY20CDfZwMgTj50D1NQL9wAQNxrKygr8fvrGqg/xDz/EF7VZ+inwD5VusqK/wy2C+Oc9TczyeDSjp/xr86ysqKfwS9b/AGjzhoYg4Mf2KK05kGc+I81lZQ32jVH45XL7EsZM5o1GPu1+VbrKZbYTOo7mc3GIXmgrnNZWVKStfeaTmjLPxA9/P6GsrKkwSybWHNLDzWVlQss8kB5onp3xH5fqK1WVzbTk3EL6mgFtIAEs0wPlFKiMmsrK5dpNT4pya7tVlZUmUG8kt9v9Q/OmNwbRd2+HxxjHn5VlZVGhU9+hknTGJRpJ5/SuyKysoJ+IxkfAJX35PzqfQ/Gn+ofnWVlMnaIjeM73xGsrKygw5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90" y="2564904"/>
            <a:ext cx="3908991" cy="2927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998418" y="5661248"/>
            <a:ext cx="275267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5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20 балаў</a:t>
            </a:r>
            <a:endParaRPr lang="ru-RU" sz="5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70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471</Words>
  <Application>Microsoft Office PowerPoint</Application>
  <PresentationFormat>Экран (4:3)</PresentationFormat>
  <Paragraphs>142</Paragraphs>
  <Slides>31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18</cp:revision>
  <dcterms:created xsi:type="dcterms:W3CDTF">2016-02-10T14:58:26Z</dcterms:created>
  <dcterms:modified xsi:type="dcterms:W3CDTF">2016-02-16T17:23:12Z</dcterms:modified>
</cp:coreProperties>
</file>