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6" r:id="rId3"/>
    <p:sldId id="267" r:id="rId4"/>
    <p:sldId id="268" r:id="rId5"/>
    <p:sldId id="269" r:id="rId6"/>
    <p:sldId id="270" r:id="rId7"/>
    <p:sldId id="271" r:id="rId8"/>
  </p:sldIdLst>
  <p:sldSz cx="9144000" cy="6858000" type="screen4x3"/>
  <p:notesSz cx="6858000" cy="9144000"/>
  <p:embeddedFontLst>
    <p:embeddedFont>
      <p:font typeface="Comic Sans MS" pitchFamily="66" charset="0"/>
      <p:regular r:id="rId9"/>
      <p:bold r:id="rId10"/>
      <p:italic r:id="rId11"/>
      <p:boldItalic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180" y="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26.01.2021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26.01.2021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26.01.2021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26.01.2021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26.01.2021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187624" y="1988840"/>
            <a:ext cx="6336704" cy="2462212"/>
            <a:chOff x="1115616" y="2146448"/>
            <a:chExt cx="7165477" cy="217251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8737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6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66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Christmas</a:t>
              </a:r>
              <a:endParaRPr lang="ru-RU" sz="66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832163" y="4020243"/>
              <a:ext cx="5732383" cy="298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            </a:t>
            </a:r>
            <a:r>
              <a:rPr lang="en-US" dirty="0" smtClean="0">
                <a:solidFill>
                  <a:srgbClr val="C00000"/>
                </a:solidFill>
              </a:rPr>
              <a:t>The aims of our lesson:</a:t>
            </a:r>
          </a:p>
          <a:p>
            <a:r>
              <a:rPr lang="en-US" dirty="0" smtClean="0"/>
              <a:t>To revise words about Christmas</a:t>
            </a:r>
          </a:p>
          <a:p>
            <a:r>
              <a:rPr lang="en-US" dirty="0" smtClean="0"/>
              <a:t>To speak about Christmas</a:t>
            </a:r>
          </a:p>
          <a:p>
            <a:r>
              <a:rPr lang="en-US" dirty="0" smtClean="0"/>
              <a:t>To write a greeting card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35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76" y="1600200"/>
            <a:ext cx="3477448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43" y="1600200"/>
            <a:ext cx="3025713" cy="4525963"/>
          </a:xfrm>
        </p:spPr>
      </p:pic>
    </p:spTree>
    <p:extLst>
      <p:ext uri="{BB962C8B-B14F-4D97-AF65-F5344CB8AC3E}">
        <p14:creationId xmlns:p14="http://schemas.microsoft.com/office/powerpoint/2010/main" val="130773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24754"/>
            <a:ext cx="2758440" cy="18364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92696"/>
            <a:ext cx="2843248" cy="18920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780928"/>
            <a:ext cx="2376264" cy="2842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077072"/>
            <a:ext cx="2362200" cy="1933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458" y="4653136"/>
            <a:ext cx="1757164" cy="154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2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2" y="908720"/>
            <a:ext cx="3184832" cy="22538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08720"/>
            <a:ext cx="3563888" cy="2375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8" y="3501008"/>
            <a:ext cx="3342379" cy="18826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21721"/>
            <a:ext cx="2376264" cy="257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8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47324" y="1988840"/>
            <a:ext cx="76011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English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people celebrate Christmas?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English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people decorate Christmas Tree?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children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on Christmas Day?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do English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people do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Christmas?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10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77768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2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53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Comic Sans MS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Ghost</cp:lastModifiedBy>
  <cp:revision>50</cp:revision>
  <dcterms:created xsi:type="dcterms:W3CDTF">2014-07-06T18:18:01Z</dcterms:created>
  <dcterms:modified xsi:type="dcterms:W3CDTF">2021-01-26T18:06:25Z</dcterms:modified>
</cp:coreProperties>
</file>