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2" r:id="rId3"/>
    <p:sldId id="256" r:id="rId4"/>
    <p:sldId id="264" r:id="rId5"/>
    <p:sldId id="257" r:id="rId6"/>
    <p:sldId id="258" r:id="rId7"/>
    <p:sldId id="260" r:id="rId8"/>
    <p:sldId id="263" r:id="rId9"/>
    <p:sldId id="261" r:id="rId10"/>
    <p:sldId id="265" r:id="rId11"/>
    <p:sldId id="267" r:id="rId12"/>
    <p:sldId id="307" r:id="rId13"/>
    <p:sldId id="300" r:id="rId14"/>
    <p:sldId id="301" r:id="rId15"/>
    <p:sldId id="302" r:id="rId16"/>
    <p:sldId id="266" r:id="rId17"/>
    <p:sldId id="268" r:id="rId18"/>
    <p:sldId id="269" r:id="rId19"/>
    <p:sldId id="270" r:id="rId20"/>
    <p:sldId id="276" r:id="rId21"/>
    <p:sldId id="277" r:id="rId22"/>
    <p:sldId id="278" r:id="rId23"/>
    <p:sldId id="279" r:id="rId24"/>
    <p:sldId id="297" r:id="rId25"/>
    <p:sldId id="284" r:id="rId26"/>
    <p:sldId id="285" r:id="rId27"/>
    <p:sldId id="286" r:id="rId28"/>
    <p:sldId id="287" r:id="rId29"/>
    <p:sldId id="288" r:id="rId30"/>
    <p:sldId id="299" r:id="rId31"/>
    <p:sldId id="289" r:id="rId32"/>
    <p:sldId id="292" r:id="rId33"/>
    <p:sldId id="294" r:id="rId34"/>
    <p:sldId id="295" r:id="rId35"/>
    <p:sldId id="293" r:id="rId36"/>
    <p:sldId id="280" r:id="rId37"/>
    <p:sldId id="306" r:id="rId38"/>
    <p:sldId id="281" r:id="rId39"/>
    <p:sldId id="305" r:id="rId40"/>
    <p:sldId id="282" r:id="rId41"/>
    <p:sldId id="304" r:id="rId42"/>
    <p:sldId id="303" r:id="rId43"/>
    <p:sldId id="283" r:id="rId44"/>
    <p:sldId id="308" r:id="rId45"/>
    <p:sldId id="290" r:id="rId46"/>
    <p:sldId id="291" r:id="rId47"/>
    <p:sldId id="275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F6245AB-DF56-4A20-8AD1-915A61CC773B}" type="datetimeFigureOut">
              <a:rPr lang="ru-RU" smtClean="0"/>
              <a:pPr/>
              <a:t>16.11.2020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B82FCBA-B88C-4841-AAE0-A719D5563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ownloads\Tatyana_Bulanova_velum_remix_-_YAsnyjj_mojj_svet_70554161.mp3" TargetMode="External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thepresentation.ru/img/thumbs/4ecdba776a959a7f0983861167adbf18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воспринимающее обрабатывающее Рецепторы ( периферическое звено) Нервные пути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Обнаружение и различение сигналов. Преобразование и кодирование сигналов. Пер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1. Периферический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2.Центральный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3. Проводниковый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СЕНСОРНАЯ СИСТЕМА </a:t>
            </a:r>
            <a:b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ВКЛЮЧАЕТ 3 ОТДЕЛА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Периферический отде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Нервные пу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Зона коры больших полуша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Нервные пути от отдельных анализаторов направляются в строго определенные це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Какие ассоциативные зоны выделены в головном мозге? Какую функцию выполняет к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ds04.infourok.ru/uploads/ex/083c/00039e33-cc0d006f/640/img10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В некоторых случаях анализаторы дают нам искаженные восприятия. Они называютс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67504"/>
          <a:ext cx="9144000" cy="5770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44"/>
                <a:gridCol w="5429256"/>
              </a:tblGrid>
              <a:tr h="70811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сенсорной системы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Функции сенсорных систем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236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1)Вестибулярная(слух)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обеспечивает способность воспринимать и различать форму, размер и характер поверхности предмета.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811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2)Вкусовая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Осуществляющая восприятие, передачу и анализ обонятельных ощущений.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7308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3)Обонятельная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Процесс психофизиологической обработки изображения объектов окружающего мира</a:t>
                      </a:r>
                      <a:r>
                        <a:rPr kumimoji="0" lang="ru-RU" sz="18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 величине, форме и цвете предметов.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379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4) Осязательная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обеспечивает</a:t>
                      </a:r>
                      <a:r>
                        <a:rPr kumimoji="0" lang="ru-RU" sz="18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ориентироваться в окружающей среде посредством оценки, формируется назывательная функция речи — ребёнок ассоциирует предметы и их названия.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811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5) Зрительная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воспринимаются вкусовые раздражения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 отдел сенсорной системы между указанными функциями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Все сенсорные системы состоят из периферических рецепторов, проводящих путей и переключательных ядер, первичных проекционных областей коры и вторичной сенсорной коры. Сенсорные системы организованы иерархически, т. е. включают несколько уровней последовательной переработки информаци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Сенсорные системы человека обеспечивают: 1) Формирование ощущений и восприятие действующий стимулов; 2) Контроль произвольных движений; 3) Контроль деятельности внутренних органов; 4) Уровень активности мозг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fsd.kopilkaurokov.ru/uploads/user_file_555efc788d5c4/img_user_file_555efc788d5c4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kopilkaurokov.ru/uploads/user_file_555efc788d5c4/img_user_file_555efc788d5c4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 Какое значение имеет зрение для человека?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Человек получает 70% всех сведений об окружающем мире; Видит предметы, их фор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 Роговица Зрачок Хрусталик Стекловидное тело Сетчатк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Периферическое звено: глазное яблоко белочная оболочка- склера, зрачок; сосуд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Почему мы видим все предметы не перевернутыми и действительными? Зрительное в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Цветное зрение. Объемное изображение. Острота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71480"/>
            <a:ext cx="7851648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Лельчицкая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средняя школа №2»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1500174"/>
            <a:ext cx="7286676" cy="3071834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ОБЩИЕ ПРИНЦИПЫ ОРГАНИЗАЦИИ СЕНСОРНЫХ СИСТЕМ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5596424"/>
            <a:ext cx="3857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учитель биологии</a:t>
            </a:r>
          </a:p>
          <a:p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Юницкая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Марина Сергеевна</a:t>
            </a:r>
          </a:p>
        </p:txBody>
      </p:sp>
      <p:pic>
        <p:nvPicPr>
          <p:cNvPr id="25602" name="Picture 2" descr="https://na5.club/wp-content/auploads/950589/fullsize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0" y="3642173"/>
            <a:ext cx="4786346" cy="3215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Человек получает 70% всех сведений об окружающем мире; Видит предметы, их фор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ds04.infourok.ru/uploads/ex/083c/00039e33-cc0d006f/640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Едкие вещества (кислоты, щелочи), огонь и пар вызывают ожог глаз. Неблагоприя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 Почему важно иметь хорошо освещенное рабочее место?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 С какой стороны должен падать свет на рабочее место?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Работать при электросварке, на токарных и слесарных станках без защитных очко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fsd.kopilkaurokov.ru/uploads/user_file_555efc788d5c4/img_user_file_555efc788d5c4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Слуховая сенсорная сист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fsd.kopilkaurokov.ru/uploads/user_file_555efc788d5c4/img_user_file_555efc788d5c4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Обонятельная сенсорная сист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922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428604"/>
            <a:ext cx="4429156" cy="100013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урока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714488"/>
            <a:ext cx="7772400" cy="3096823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			</a:t>
            </a:r>
          </a:p>
          <a:p>
            <a:pPr algn="ctr"/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Познакомиться…					</a:t>
            </a:r>
          </a:p>
          <a:p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</a:t>
            </a:r>
          </a:p>
          <a:p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ИЗУЧИТЬ…						</a:t>
            </a:r>
          </a:p>
          <a:p>
            <a:endParaRPr lang="ru-RU" sz="1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ПОКАЗАТЬ … 						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785786" y="1857364"/>
            <a:ext cx="642942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14348" y="2857496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85786" y="4000504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fsd.kopilkaurokov.ru/uploads/user_file_555efc788d5c4/img_user_file_555efc788d5c4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Чувствительность рецепторов к разным видам вкусовых раздражен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Вкусовая сенсорная сист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С помощью сенсорных систем организм познает свойства предметов и явлений окружающей среды, полезные и негативные стороны их воздействия на организм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Деятельность организма возможна только при условии постоянного притока информации из внешней или внутренней среды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Поступающую информацию анализируют органы зрения, слуха, обоняния, вкуса и осязания.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органов чувств проявляется объективно в возбуждении рецепторов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освет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звук, холод и т.д.), а субъективно- в ощущениях.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Из перечня( 1-10) выберите правильные ответы на вопросы (а - м) и зашифруйте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ds04.infourok.ru/uploads/ex/083c/00039e33-cc0d006f/640/img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Спасибо! Увидимся!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Tatyana_Bulanova_velum_remix_-_YAsnyjj_mojj_svet_7055416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00958" y="5143512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Ознакомление обучающихся с понятием анализатор, особенностями строения и функ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ds04.infourok.ru/uploads/ex/083c/00039e33-cc0d006f/64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Информация из окружающей среды (преобразование сигналов внешнего мира в реце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s04.infourok.ru/uploads/ex/083c/00039e33-cc0d006f/640/img3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Анализатор- это система чувствительных нервных образований, воспринимающих и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576</TotalTime>
  <Words>167</Words>
  <Application>Microsoft Office PowerPoint</Application>
  <PresentationFormat>Экран (4:3)</PresentationFormat>
  <Paragraphs>33</Paragraphs>
  <Slides>47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Открытая</vt:lpstr>
      <vt:lpstr>Слайд 1</vt:lpstr>
      <vt:lpstr>Определите отдел сенсорной системы между указанными функциями</vt:lpstr>
      <vt:lpstr> Государственное учреждение образования «Лельчицкая средняя школа №2» </vt:lpstr>
      <vt:lpstr>Задачи урока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СЕНСОРНАЯ СИСТЕМА  ВКЛЮЧАЕТ 3 ОТДЕЛА: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Выводы:</vt:lpstr>
      <vt:lpstr>Слайд 45</vt:lpstr>
      <vt:lpstr>Слайд 46</vt:lpstr>
      <vt:lpstr>Слайд 47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образования «Лельчицкая средняя школа №2»</dc:title>
  <dc:creator>Марина</dc:creator>
  <cp:lastModifiedBy>Марина</cp:lastModifiedBy>
  <cp:revision>36</cp:revision>
  <dcterms:created xsi:type="dcterms:W3CDTF">2020-11-13T06:50:32Z</dcterms:created>
  <dcterms:modified xsi:type="dcterms:W3CDTF">2020-11-16T20:17:24Z</dcterms:modified>
</cp:coreProperties>
</file>