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421743-833E-4E03-A427-A0FF34D2CCB1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E6A929-B7A7-4ED6-B4E9-20584B3B62D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788340"/>
            <a:ext cx="7704856" cy="224676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Вучэбна-даследчая работа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Асаблівасці рамантычнай паэмы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ў творчасці А. С. Пушкіна і Я. Купалы</a:t>
            </a:r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(на прыкладзе паэм “Цыганы” і “Магіла льва”)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5" y="4293096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Выканала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Буцько Паліна Уладзіміраўна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вучаніца 10 </a:t>
            </a:r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“А” класа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Кіраўнік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Казачэнка Ірына Рыгораўна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1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Актуальнасць</a:t>
            </a:r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даследавання заключаецца ў тым, што рамантычныя </a:t>
            </a:r>
            <a:r>
              <a:rPr lang="be-BY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паэмы</a:t>
            </a:r>
          </a:p>
          <a:p>
            <a:pPr algn="ctr"/>
            <a:r>
              <a:rPr lang="be-BY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 С. Пушкіна і Я. Купалы з’яўляюцца знакавымі ў гісторыі кожнай нацыянальнай літаратуры і павінны быць вывучаны як мага паўней.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089" y="256490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Мэта</a:t>
            </a:r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нашага даследавання: асэнсаванне тыпалагічных рамантычных паралелей у паэмах А. С. Пушкіна “Цыганы” і </a:t>
            </a:r>
            <a:endParaRPr lang="be-BY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Купалы “Магіла льва”.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Задачы</a:t>
            </a:r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азнаёміцца з тэарэтычнай літаратурай па тэме;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правесці паралельны аналіз паэм А. С. Пушкіна “Цыганы” і </a:t>
            </a:r>
            <a:endParaRPr lang="be-BY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Купалы “Магіла льва”;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вызначыць мастацкую функцыю пейзажу ў паэмах;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раскрыць узаемаадносіны героя і грамадства ў паэмах;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акрэсліць ролю рамантычнага канфлікту ў творах.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8"/>
            <a:ext cx="2016224" cy="240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13767"/>
          <a:stretch/>
        </p:blipFill>
        <p:spPr bwMode="auto">
          <a:xfrm>
            <a:off x="6084168" y="188639"/>
            <a:ext cx="2618509" cy="240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98329"/>
              </p:ext>
            </p:extLst>
          </p:nvPr>
        </p:nvGraphicFramePr>
        <p:xfrm>
          <a:off x="251520" y="2780928"/>
          <a:ext cx="8712968" cy="3474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Рамантычны перыяд у творчасці А. С. Пушкіна адносіцца да часу росквіту рускага рамантызму. 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Рамантычны перыяд у творчасці Я. Купалы звязаны з усведамленнем</a:t>
                      </a:r>
                      <a:r>
                        <a:rPr lang="be-BY" sz="2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нацыянальнай свядомасці народа.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e-BY" sz="2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 вытокаў пушкінскага рамантызму ляжыць незадаволенасць ладам жыцця.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Ідэйна-вобразнае ядро рамантычных паэм Я. Купалы складае вусная народная творчасць. 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8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Крытэрыі супастаўлення рамантычных паэм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Мастацкая функцыя пейзажу ў паэмах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Супрацьстаянне </a:t>
            </a:r>
            <a:r>
              <a:rPr lang="be-BY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грамадству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Каханне </a:t>
            </a:r>
            <a:r>
              <a:rPr lang="be-BY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ў лёсе галоўнага </a:t>
            </a:r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2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Мастацкая функцыя пейзажу ў </a:t>
            </a:r>
            <a:endParaRPr lang="be-BY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рамантычных </a:t>
            </a:r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паэмах А. С. Пушкіна і Я.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Купалы</a:t>
            </a:r>
            <a:endParaRPr lang="ru-RU" sz="24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87563"/>
              </p:ext>
            </p:extLst>
          </p:nvPr>
        </p:nvGraphicFramePr>
        <p:xfrm>
          <a:off x="251520" y="1397000"/>
          <a:ext cx="8640960" cy="4912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160"/>
                <a:gridCol w="3456384"/>
                <a:gridCol w="3744416"/>
              </a:tblGrid>
              <a:tr h="1082297">
                <a:tc gridSpan="2"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Пушкін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Купала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0697">
                <a:tc>
                  <a:txBody>
                    <a:bodyPr/>
                    <a:lstStyle/>
                    <a:p>
                      <a:r>
                        <a:rPr lang="be-BY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 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Спокойно всё, луна сияет </a:t>
                      </a: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Одна с небесной вышины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тихий табор озаряет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Драмала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пушча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ў 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сотні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гоняў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b="1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Змагала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громы і </a:t>
                      </a:r>
                      <a:r>
                        <a:rPr lang="ru-RU" sz="1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віхры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9326">
                <a:tc>
                  <a:txBody>
                    <a:bodyPr/>
                    <a:lstStyle/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Адлюстраванне ўнутранага стану герояў твора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весной, красой природы,</a:t>
                      </a:r>
                      <a:endParaRPr lang="ru-RU" b="1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Лето знойное пройдет —</a:t>
                      </a:r>
                      <a:endParaRPr lang="ru-RU" b="1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туман и непогоды</a:t>
                      </a:r>
                      <a:endParaRPr lang="ru-RU" b="1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Осень поздняя несет:</a:t>
                      </a:r>
                      <a:endParaRPr lang="ru-RU" b="1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Людям скучно …</a:t>
                      </a:r>
                    </a:p>
                    <a:p>
                      <a:endParaRPr lang="be-BY" sz="1800" b="1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(Алеко)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пушчу ўцёк, у ёй асеўся, </a:t>
                      </a: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Змяніўся ўвесь, як ваўкалак…</a:t>
                      </a:r>
                    </a:p>
                    <a:p>
                      <a:endParaRPr lang="be-BY" sz="1800" b="1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be-BY" sz="1800" b="1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be-BY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(Машэка)</a:t>
                      </a:r>
                      <a:endParaRPr lang="ru-RU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67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280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Герой і грамадства ў рамантычных паэмах </a:t>
            </a:r>
            <a:endParaRPr lang="ru-RU" sz="28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27947"/>
              </p:ext>
            </p:extLst>
          </p:nvPr>
        </p:nvGraphicFramePr>
        <p:xfrm>
          <a:off x="395536" y="1397000"/>
          <a:ext cx="8424936" cy="44409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12468"/>
                <a:gridCol w="4212468"/>
              </a:tblGrid>
              <a:tr h="1084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Пушкін 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Купала</a:t>
                      </a:r>
                      <a:endParaRPr lang="ru-RU" sz="2800" dirty="0"/>
                    </a:p>
                  </a:txBody>
                  <a:tcPr/>
                </a:tc>
              </a:tr>
              <a:tr h="1084064">
                <a:tc gridSpan="2">
                  <a:txBody>
                    <a:bodyPr/>
                    <a:lstStyle/>
                    <a:p>
                      <a:pPr algn="ctr"/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увасоблены вобраз героя-індывідуаліста, расчараванага і самотнага, незадаволенага </a:t>
                      </a: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жыццём</a:t>
                      </a:r>
                      <a:endParaRPr lang="ru-RU" sz="24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4064">
                <a:tc gridSpan="2">
                  <a:txBody>
                    <a:bodyPr/>
                    <a:lstStyle/>
                    <a:p>
                      <a:pPr algn="ctr"/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аўтары паэм імкнуцца раскрыць глыбіню душэўных перажыванняў сваіх </a:t>
                      </a: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герояў</a:t>
                      </a:r>
                      <a:endParaRPr lang="ru-RU" sz="24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4064"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прадстаўнік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еўрапейскай цывілізацыі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вобраз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народных паданняў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4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786" y="3326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Каханне ў лёсе рамантычных герояў паэм “Цыганы” і “Магіла льва”</a:t>
            </a:r>
            <a:endParaRPr lang="ru-RU" sz="28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75187"/>
              </p:ext>
            </p:extLst>
          </p:nvPr>
        </p:nvGraphicFramePr>
        <p:xfrm>
          <a:off x="462786" y="1628800"/>
          <a:ext cx="8357686" cy="2834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78843"/>
                <a:gridCol w="4178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Алека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Машэка 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Прыйшоў з цывілізаванага</a:t>
                      </a:r>
                      <a:r>
                        <a:rPr lang="be-BY" sz="2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свету ў дзікі цыганскі табар, дзе пакахаў маладую цыганку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Вырас у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адной </a:t>
                      </a:r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вёсцы з Наталькай, якую ведаў змалку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змог дараваць здраду: забівае маладую жонку і яе каханага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Стаў ахвярай: Наталька забівае страшнага разбойніка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70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Рамантычны канфлікт у паэмах </a:t>
            </a:r>
            <a:endParaRPr lang="be-BY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Цыганы” і “Магіла льва”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46980"/>
              </p:ext>
            </p:extLst>
          </p:nvPr>
        </p:nvGraphicFramePr>
        <p:xfrm>
          <a:off x="467544" y="2708920"/>
          <a:ext cx="8496944" cy="34563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48472"/>
                <a:gridCol w="4248472"/>
              </a:tblGrid>
              <a:tr h="785542">
                <a:tc gridSpan="2"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раскрыцця рамантычнага канфлікту ў творах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08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Алека і грамадства;</a:t>
                      </a:r>
                      <a:endParaRPr lang="ru-RU" sz="2400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Алека і Земфіра;</a:t>
                      </a:r>
                      <a:endParaRPr lang="ru-RU" sz="2400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Алека і яго ўнутраны свет.</a:t>
                      </a:r>
                      <a:endParaRPr lang="ru-RU" sz="2400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Машэка і баярын;</a:t>
                      </a:r>
                      <a:endParaRPr lang="ru-RU" sz="2400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Машэка і Наталька;</a:t>
                      </a:r>
                      <a:endParaRPr lang="ru-RU" sz="2400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e-BY" sz="24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Машэка і народ.</a:t>
                      </a:r>
                      <a:endParaRPr lang="ru-RU" sz="2400" kern="1200" dirty="0" smtClean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788340"/>
            <a:ext cx="7704856" cy="224676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Вучэбна-даследчая работа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Асаблівасці рамантычнай паэмы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ў творчасці А. С. Пушкіна і Я. Купалы</a:t>
            </a:r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(на прыкладзе паэм “Цыганы” і “Магіла льва”)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635" y="4293096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Выканала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Буцько Паліна Уладзіміраўна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вучаніца </a:t>
            </a:r>
            <a:r>
              <a:rPr lang="be-BY" sz="2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e-BY" sz="2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“А” класа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Кіраўнік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Казачэнка Ірына Рыгораўна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7348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92</TotalTime>
  <Words>435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Kozachenko</dc:creator>
  <cp:lastModifiedBy>Kristina Kozachenko</cp:lastModifiedBy>
  <cp:revision>12</cp:revision>
  <dcterms:created xsi:type="dcterms:W3CDTF">2019-11-17T11:15:52Z</dcterms:created>
  <dcterms:modified xsi:type="dcterms:W3CDTF">2020-10-21T15:47:32Z</dcterms:modified>
</cp:coreProperties>
</file>